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462F9-6317-45EE-AEE5-E71385681B4E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5E7D3-FA64-4DCA-97B4-72347C872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6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5E7D3-FA64-4DCA-97B4-72347C8727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1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91_%D0%B3%D0%BE%D0%B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Личная жизнь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оскара</a:t>
            </a:r>
            <a:r>
              <a:rPr lang="ru-RU" dirty="0" smtClean="0"/>
              <a:t> </a:t>
            </a:r>
            <a:r>
              <a:rPr lang="ru-RU" dirty="0" err="1" smtClean="0"/>
              <a:t>уайльда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(1854-1900)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4711068" cy="1662100"/>
          </a:xfrm>
        </p:spPr>
        <p:txBody>
          <a:bodyPr/>
          <a:lstStyle/>
          <a:p>
            <a:r>
              <a:rPr lang="ru-RU" i="0" dirty="0"/>
              <a:t>Э</a:t>
            </a:r>
            <a:r>
              <a:rPr lang="ru-RU" i="0" dirty="0" smtClean="0"/>
              <a:t>кспериментировал </a:t>
            </a:r>
            <a:r>
              <a:rPr lang="ru-RU" i="0" dirty="0"/>
              <a:t>с передовой моды и экспериментировал с гомосексуализмом.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237135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75903"/>
            <a:ext cx="3672408" cy="504413"/>
          </a:xfrm>
        </p:spPr>
        <p:txBody>
          <a:bodyPr>
            <a:normAutofit fontScale="92500"/>
          </a:bodyPr>
          <a:lstStyle/>
          <a:p>
            <a:r>
              <a:rPr lang="ru-RU" dirty="0"/>
              <a:t>Маркиз </a:t>
            </a:r>
            <a:r>
              <a:rPr lang="ru-RU" dirty="0" err="1"/>
              <a:t>Куинсберри</a:t>
            </a:r>
            <a:r>
              <a:rPr lang="ru-RU" dirty="0"/>
              <a:t>, отец </a:t>
            </a:r>
            <a:r>
              <a:rPr lang="ru-RU" dirty="0" err="1"/>
              <a:t>Бози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1854"/>
            <a:ext cx="2088232" cy="2406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592288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1634061"/>
            <a:ext cx="353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Эдуард Кларк, адвокат Уайльда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20899"/>
            <a:ext cx="2520279" cy="21677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94711" y="2649686"/>
            <a:ext cx="2847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Судья на последнем процессе м-р </a:t>
            </a:r>
            <a:r>
              <a:rPr lang="ru-RU" dirty="0" err="1"/>
              <a:t>Джастис</a:t>
            </a:r>
            <a:r>
              <a:rPr lang="ru-RU" dirty="0"/>
              <a:t> </a:t>
            </a:r>
            <a:r>
              <a:rPr lang="ru-RU" dirty="0" err="1"/>
              <a:t>Уиллс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8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43" y="2825552"/>
            <a:ext cx="5652120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0235"/>
            <a:ext cx="2969631" cy="2825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40" y="33148"/>
            <a:ext cx="3923928" cy="682485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48"/>
            <a:ext cx="2267744" cy="2792404"/>
          </a:xfrm>
        </p:spPr>
      </p:pic>
    </p:spTree>
    <p:extLst>
      <p:ext uri="{BB962C8B-B14F-4D97-AF65-F5344CB8AC3E}">
        <p14:creationId xmlns:p14="http://schemas.microsoft.com/office/powerpoint/2010/main" val="8248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912768" cy="12961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1884 году Уайльд </a:t>
            </a:r>
            <a:r>
              <a:rPr lang="ru-RU" dirty="0" smtClean="0"/>
              <a:t>женился на застенчивой </a:t>
            </a:r>
            <a:r>
              <a:rPr lang="ru-RU" dirty="0"/>
              <a:t>и </a:t>
            </a:r>
            <a:r>
              <a:rPr lang="ru-RU" dirty="0" smtClean="0"/>
              <a:t>богатой ирландке по </a:t>
            </a:r>
            <a:r>
              <a:rPr lang="ru-RU" dirty="0"/>
              <a:t>имени </a:t>
            </a:r>
            <a:r>
              <a:rPr lang="ru-RU" dirty="0" err="1"/>
              <a:t>Констанс</a:t>
            </a:r>
            <a:r>
              <a:rPr lang="ru-RU" dirty="0"/>
              <a:t> Ллойд, и оба переехали в шикарный дом в Лондоне.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265784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1634"/>
            <a:ext cx="1961753" cy="3087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25202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869160"/>
            <a:ext cx="7344816" cy="990599"/>
          </a:xfrm>
        </p:spPr>
        <p:txBody>
          <a:bodyPr/>
          <a:lstStyle/>
          <a:p>
            <a:r>
              <a:rPr lang="ru-RU" dirty="0"/>
              <a:t>«Маленькая церковь, что за углом», в которой венчался Оскар Уайльд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/>
              <a:t>М</a:t>
            </a:r>
            <a:r>
              <a:rPr lang="ru-RU" dirty="0" smtClean="0"/>
              <a:t>едовый </a:t>
            </a:r>
            <a:r>
              <a:rPr lang="ru-RU" dirty="0"/>
              <a:t>месяц </a:t>
            </a:r>
            <a:r>
              <a:rPr lang="ru-RU" dirty="0" smtClean="0"/>
              <a:t>пара провела </a:t>
            </a:r>
            <a:r>
              <a:rPr lang="ru-RU" dirty="0"/>
              <a:t>в Париже в 1884 </a:t>
            </a:r>
            <a:r>
              <a:rPr lang="ru-RU" dirty="0" smtClean="0"/>
              <a:t>году.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4726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97152"/>
            <a:ext cx="7416824" cy="918591"/>
          </a:xfrm>
        </p:spPr>
        <p:txBody>
          <a:bodyPr/>
          <a:lstStyle/>
          <a:p>
            <a:r>
              <a:rPr lang="ru-RU" dirty="0"/>
              <a:t>Челси, дом 16 по </a:t>
            </a:r>
            <a:r>
              <a:rPr lang="ru-RU" dirty="0" err="1"/>
              <a:t>Тайт</a:t>
            </a:r>
            <a:r>
              <a:rPr lang="ru-RU" dirty="0"/>
              <a:t>-стрит. Здесь проходила семейная жизнь Уайльда.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29" y="1124744"/>
            <a:ext cx="4824536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65" y="1124744"/>
            <a:ext cx="21939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911289"/>
            <a:ext cx="6400800" cy="1134615"/>
          </a:xfrm>
        </p:spPr>
        <p:txBody>
          <a:bodyPr/>
          <a:lstStyle/>
          <a:p>
            <a:r>
              <a:rPr lang="ru-RU" dirty="0"/>
              <a:t>В 1885 и в 1886 году у них родились </a:t>
            </a:r>
            <a:r>
              <a:rPr lang="ru-RU" dirty="0" smtClean="0"/>
              <a:t>сыновья. На фото </a:t>
            </a:r>
            <a:r>
              <a:rPr lang="ru-RU" dirty="0" err="1" smtClean="0"/>
              <a:t>Констанс</a:t>
            </a:r>
            <a:r>
              <a:rPr lang="ru-RU" dirty="0" smtClean="0"/>
              <a:t> </a:t>
            </a:r>
            <a:r>
              <a:rPr lang="ru-RU" dirty="0"/>
              <a:t>Уайльд со старшим сыном </a:t>
            </a:r>
            <a:r>
              <a:rPr lang="ru-RU" dirty="0" err="1"/>
              <a:t>Сирилом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28" y="1052736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ГОМОСЕКСУАЛЬНАЯ ЖИЗНЬ УАЙЛЬДА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132856"/>
            <a:ext cx="3272408" cy="37444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В 1886 году Уайльд познакомился с семнадцатилетним студентом Оксфорда Робертом Россом и был совращен им. Позднее Уайльд восхищался Россом, который был набожным католиком, называя его "Святым Робертом, мучеником за любовь и веру, святым, прославившимся не столько своей исключительной стойкостью, сколько будучи предметом соблазна для других. Таково было его житие в одиночестве больших городов".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3"/>
            <a:ext cx="2952328" cy="35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48974"/>
            <a:ext cx="6400800" cy="685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376772"/>
            <a:ext cx="4744616" cy="46445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Скоро Уайльду пришлось начать жить двойной жизнью, держа в полной тайне от жены и от своих респектабельных друзей то, что он все больше втягивался в круг молодых </a:t>
            </a:r>
            <a:r>
              <a:rPr lang="ru-RU" dirty="0" err="1"/>
              <a:t>геев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/>
              <a:t>в </a:t>
            </a:r>
            <a:r>
              <a:rPr lang="ru-RU" dirty="0">
                <a:hlinkClick r:id="rId3" tooltip="1891 год"/>
              </a:rPr>
              <a:t>1891 году</a:t>
            </a:r>
            <a:r>
              <a:rPr lang="ru-RU" dirty="0"/>
              <a:t> он познакомился с лордом Альфредом Дугласом - юношей, который был страстным поклонником его таланта и утверждал, что прочитал "Портрет Дориана Грея" девять раз. Уайльд был восхищен красотой двадцатидвухлетнего лорда. Весной следующего года между ними уже возникла </a:t>
            </a:r>
            <a:r>
              <a:rPr lang="ru-RU" dirty="0" smtClean="0"/>
              <a:t>любовь.</a:t>
            </a:r>
            <a:r>
              <a:rPr lang="ru-RU" dirty="0"/>
              <a:t> Дуглас и в самом деле был очаровательным, блестящим и обворожительным </a:t>
            </a:r>
            <a:r>
              <a:rPr lang="ru-RU" dirty="0" smtClean="0"/>
              <a:t>юношей.</a:t>
            </a:r>
            <a:r>
              <a:rPr lang="ru-RU" dirty="0"/>
              <a:t> Уайльд был без ума от него</a:t>
            </a:r>
            <a:r>
              <a:rPr lang="ru-RU" dirty="0" smtClean="0"/>
              <a:t>.</a:t>
            </a:r>
            <a:r>
              <a:rPr lang="ru-RU" dirty="0"/>
              <a:t> Характер их связи никогда не подразумевал моногамии, и в какой-то момент Дуглас приобщил Уайльда к сомнительным удовольствиям в кругу молодых людей, которые за несколько фунтов и обед были готовы на все. Эти авантюры Уайльд назвал "обедами в клетке с пантерой"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37626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1115"/>
            <a:ext cx="2808312" cy="35936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3239380" cy="37745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5078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Оскар Уайльд и лорд Альфред Дуглас на террасе ресторана. 1898 г.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478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Юный </a:t>
            </a:r>
            <a:r>
              <a:rPr lang="ru-RU" dirty="0" err="1"/>
              <a:t>Бози</a:t>
            </a:r>
            <a:r>
              <a:rPr lang="ru-RU" dirty="0"/>
              <a:t>, лорд Альфред Дуглас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2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Судебный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6400800" cy="37269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Само собой разумеется, что все это рано или поздно должно было закончиться скандалом. "Первый звонок" прозвучал, когда один из приятелей Дугласа каким-то образом завладел некоторыми письмами Уайльда к Дугласу, начал его шантажировать и Уайльд вынужден был выкупать эти письма. Какое-то время спустя часть писем все-таки попала в руки отца Дугласа, маркиза </a:t>
            </a:r>
            <a:r>
              <a:rPr lang="ru-RU" dirty="0" err="1"/>
              <a:t>Квинсберри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Квинсберри</a:t>
            </a:r>
            <a:r>
              <a:rPr lang="ru-RU" dirty="0"/>
              <a:t> был возмущен и оскорблен таким явным подтверждением своих давних подозрений насчет сексуальных наклонностей сына и направил Уайльду небрежно набросанное оскорбительное </a:t>
            </a:r>
            <a:r>
              <a:rPr lang="ru-RU" dirty="0" err="1" smtClean="0"/>
              <a:t>письмо,в</a:t>
            </a:r>
            <a:r>
              <a:rPr lang="ru-RU" dirty="0" smtClean="0"/>
              <a:t> котором обвиняет  его в содомии.</a:t>
            </a:r>
            <a:r>
              <a:rPr lang="ru-RU" dirty="0"/>
              <a:t>  Уайльд </a:t>
            </a:r>
            <a:r>
              <a:rPr lang="ru-RU" dirty="0" smtClean="0"/>
              <a:t>подает </a:t>
            </a:r>
            <a:r>
              <a:rPr lang="ru-RU" dirty="0"/>
              <a:t>в суд на маркиза </a:t>
            </a:r>
            <a:r>
              <a:rPr lang="ru-RU" dirty="0" err="1"/>
              <a:t>Куинсберри</a:t>
            </a:r>
            <a:r>
              <a:rPr lang="ru-RU" dirty="0"/>
              <a:t> за клевету</a:t>
            </a:r>
            <a:r>
              <a:rPr lang="ru-RU" dirty="0" smtClean="0"/>
              <a:t>.</a:t>
            </a:r>
            <a:r>
              <a:rPr lang="ru-RU" dirty="0"/>
              <a:t>  Маркиз собирает </a:t>
            </a:r>
            <a:r>
              <a:rPr lang="ru-RU" dirty="0" err="1" smtClean="0"/>
              <a:t>свидетелей,и</a:t>
            </a:r>
            <a:r>
              <a:rPr lang="ru-RU" dirty="0" smtClean="0"/>
              <a:t> </a:t>
            </a:r>
            <a:r>
              <a:rPr lang="ru-RU" dirty="0"/>
              <a:t>дело оборачивается против Оскара </a:t>
            </a:r>
            <a:r>
              <a:rPr lang="ru-RU" dirty="0" smtClean="0"/>
              <a:t>Уайльда.</a:t>
            </a:r>
            <a:r>
              <a:rPr lang="ru-RU" dirty="0"/>
              <a:t> Уайльд защищал чистоту своих отношений с Дугласом и отрицал их сексуальный характер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/>
              <a:t>С</a:t>
            </a:r>
            <a:r>
              <a:rPr lang="ru-RU" dirty="0" smtClean="0"/>
              <a:t>уд </a:t>
            </a:r>
            <a:r>
              <a:rPr lang="ru-RU" dirty="0"/>
              <a:t>присяжных отказался вынести приговор по этому делу, судья назначил новый </a:t>
            </a:r>
            <a:r>
              <a:rPr lang="ru-RU" dirty="0" smtClean="0"/>
              <a:t>процесс .25 </a:t>
            </a:r>
            <a:r>
              <a:rPr lang="ru-RU" dirty="0"/>
              <a:t>мая 1895 Уайльд и Альфред Тейлор были признаны виновными в содомии </a:t>
            </a:r>
            <a:r>
              <a:rPr lang="ru-RU" dirty="0" smtClean="0"/>
              <a:t>и </a:t>
            </a:r>
            <a:r>
              <a:rPr lang="ru-RU" dirty="0"/>
              <a:t>приговорены к двум годам каторжных работ. 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5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98</TotalTime>
  <Words>253</Words>
  <Application>Microsoft Office PowerPoint</Application>
  <PresentationFormat>Экран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Личная жизнь  оскара уайльда (1854-1900)</vt:lpstr>
      <vt:lpstr>Презентация PowerPoint</vt:lpstr>
      <vt:lpstr>Презентация PowerPoint</vt:lpstr>
      <vt:lpstr>Презентация PowerPoint</vt:lpstr>
      <vt:lpstr>Презентация PowerPoint</vt:lpstr>
      <vt:lpstr>ГОМОСЕКСУАЛЬНАЯ ЖИЗНЬ УАЙЛЬДА</vt:lpstr>
      <vt:lpstr>Презентация PowerPoint</vt:lpstr>
      <vt:lpstr>Презентация PowerPoint</vt:lpstr>
      <vt:lpstr>Судебный процесс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Личная жизнь  оскара уайльда (1854-1900)</dc:title>
  <dc:creator>ALINA WALKER</dc:creator>
  <cp:lastModifiedBy>ALINA WALKER</cp:lastModifiedBy>
  <cp:revision>11</cp:revision>
  <dcterms:created xsi:type="dcterms:W3CDTF">2013-05-10T10:50:19Z</dcterms:created>
  <dcterms:modified xsi:type="dcterms:W3CDTF">2013-05-10T14:28:25Z</dcterms:modified>
</cp:coreProperties>
</file>