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4549CE0-A487-457B-BA99-5D184F266740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95ACCB-815B-4F61-848E-1BAC8E37AC7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908720"/>
            <a:ext cx="4104456" cy="1222375"/>
          </a:xfrm>
        </p:spPr>
        <p:txBody>
          <a:bodyPr>
            <a:noAutofit/>
          </a:bodyPr>
          <a:lstStyle/>
          <a:p>
            <a:r>
              <a:rPr lang="ru-RU" sz="6000" dirty="0" smtClean="0"/>
              <a:t>Вольтер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501008"/>
            <a:ext cx="4248472" cy="55436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Марі</a:t>
            </a: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Франсуа </a:t>
            </a:r>
            <a:r>
              <a:rPr lang="ru-RU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Аруе</a:t>
            </a:r>
            <a:endParaRPr lang="ru-RU" sz="3200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4195-origina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3543179" cy="4437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3"/>
          <p:cNvSpPr txBox="1"/>
          <p:nvPr/>
        </p:nvSpPr>
        <p:spPr>
          <a:xfrm>
            <a:off x="27975" y="6519446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5733256"/>
            <a:ext cx="3008313" cy="958428"/>
          </a:xfrm>
        </p:spPr>
        <p:txBody>
          <a:bodyPr>
            <a:normAutofit/>
          </a:bodyPr>
          <a:lstStyle/>
          <a:p>
            <a:r>
              <a:rPr lang="uk-UA" sz="4400" dirty="0" smtClean="0">
                <a:effectLst>
                  <a:reflection blurRad="6350" stA="60000" endA="900" endPos="60000" dist="29997" dir="5400000" sy="-100000" algn="bl" rotWithShape="0"/>
                </a:effectLst>
              </a:rPr>
              <a:t>Дитинство</a:t>
            </a:r>
            <a:endParaRPr lang="ru-RU" sz="4400" dirty="0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80728"/>
            <a:ext cx="3286001" cy="50733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Марі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Франсуа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Аруе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більш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відомий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псевдонімом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Вольтер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народився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21 листопада 1694 року в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Парижі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Жив у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сім</a:t>
            </a: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ї нотаріуса. 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Батька не любив и годен був признати себе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позашлюбним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сином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ніж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залишатися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сином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заможного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буржуа. По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кількох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роках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навчання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парпаризькому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єзуїтськомує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коледжі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Людовика Великого (1704–1711)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юний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Аруе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на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вимогу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батька,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зайнявся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вивченням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права. 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Незабаром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він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проти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батькової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волі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проміняв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юриспруденцію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лаври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зухвалого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віршотворця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радості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світського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життя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У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травні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1717 за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складання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сатири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 регента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Франції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герцоґа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Орлеанского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автор-початківець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потрапив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Бастилію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проте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рік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ув'язнення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не охолодив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літературного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запалу.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Вже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1718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році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була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поставлена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перша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значна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п'єса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»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Едіп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»,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прихильно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сприйнята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публікою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Содержимое 4" descr="voltaire_franco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8641"/>
            <a:ext cx="3600400" cy="4351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736" y="5877272"/>
            <a:ext cx="2376264" cy="548680"/>
          </a:xfrm>
        </p:spPr>
        <p:txBody>
          <a:bodyPr>
            <a:noAutofit/>
          </a:bodyPr>
          <a:lstStyle/>
          <a:p>
            <a:r>
              <a:rPr lang="uk-UA" sz="4000" dirty="0" err="1" smtClean="0">
                <a:effectLst>
                  <a:reflection blurRad="6350" stA="60000" endA="900" endPos="60000" dist="29997" dir="5400000" sy="-100000" algn="bl" rotWithShape="0"/>
                </a:effectLst>
              </a:rPr>
              <a:t>“Брут”</a:t>
            </a:r>
            <a:endParaRPr lang="ru-RU" sz="4000" dirty="0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6491064" cy="91440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Трагедія в п</a:t>
            </a:r>
            <a:r>
              <a:rPr lang="en-US" sz="2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sz="20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яти</a:t>
            </a:r>
            <a:r>
              <a:rPr lang="uk-UA" sz="2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дійствах, в віршах, представлена вперше 11 грудня 1730 року. </a:t>
            </a:r>
            <a:r>
              <a:rPr lang="ru-RU" sz="2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«Брут» написана Вольтером на сюжет </a:t>
            </a:r>
            <a:r>
              <a:rPr lang="ru-RU" sz="20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із</a:t>
            </a:r>
            <a:r>
              <a:rPr lang="ru-RU" sz="2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римскої</a:t>
            </a:r>
            <a:r>
              <a:rPr lang="ru-RU" sz="2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исторії</a:t>
            </a:r>
            <a:r>
              <a:rPr lang="ru-RU" sz="2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0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64288" y="476672"/>
            <a:ext cx="1531640" cy="12820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784" y="5805264"/>
            <a:ext cx="1944216" cy="730250"/>
          </a:xfrm>
        </p:spPr>
        <p:txBody>
          <a:bodyPr>
            <a:normAutofit/>
          </a:bodyPr>
          <a:lstStyle/>
          <a:p>
            <a:r>
              <a:rPr lang="uk-UA" sz="3600" dirty="0" smtClean="0">
                <a:effectLst>
                  <a:reflection blurRad="6350" stA="60000" endA="900" endPos="60000" dist="29997" dir="5400000" sy="-100000" algn="bl" rotWithShape="0"/>
                </a:effectLst>
              </a:rPr>
              <a:t>Смерть</a:t>
            </a:r>
            <a:endParaRPr lang="ru-RU" sz="3600" dirty="0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3888432" cy="59766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Племінник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Вольтера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абат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Міньо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намагаючись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примирити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дядечка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католицькою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церквою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запросив до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нього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абата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Готьє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парафіяльного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кюре церкви св.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Сульпиция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Терсака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Візит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відбувся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вдень 30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травня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За легендою, на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пропозицію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священнослужителів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зректися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Сатани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прийти до Господа» Вольтер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відповів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«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Навіщо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перед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смертю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набувати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нових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ворогів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?».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останніми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словами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було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Заради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бога, дайте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мені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померти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спокійно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 1791 Конвент постановив перенести останки Вольтера в Пантеон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перейменувати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Набережну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Театінцев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 в «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Набережну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імені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Вольтера».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Перенесення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останків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Вольтера в Пантеон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перетворився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грандіозну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революційну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демонстрацію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У 1814 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час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реставрації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ходила чутка,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останки Вольтера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були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нібито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викрадені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Пантеону,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не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відповідало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дійсності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В наш час прах Вольтера все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ще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знаходиться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 </a:t>
            </a:r>
            <a:r>
              <a:rPr lang="ru-RU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Пантеоніі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Buste_de_Voltai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620688"/>
            <a:ext cx="3598391" cy="486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77272"/>
            <a:ext cx="9036496" cy="73025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effectLst>
                  <a:reflection blurRad="6350" stA="60000" endA="900" endPos="60000" dist="29997" dir="5400000" sy="-100000" algn="bl" rotWithShape="0"/>
                </a:effectLst>
              </a:rPr>
              <a:t>На честь </a:t>
            </a:r>
            <a:r>
              <a:rPr lang="ru-RU" sz="2400" dirty="0" err="1" smtClean="0">
                <a:effectLst>
                  <a:reflection blurRad="6350" stA="60000" endA="900" endPos="60000" dist="29997" dir="5400000" sy="-100000" algn="bl" rotWithShape="0"/>
                </a:effectLst>
              </a:rPr>
              <a:t>філософа</a:t>
            </a:r>
            <a:r>
              <a:rPr lang="ru-RU" sz="2400" dirty="0" smtClean="0">
                <a:effectLst>
                  <a:reflection blurRad="6350" stA="60000" endA="900" endPos="60000" dist="29997" dir="5400000" sy="-100000" algn="bl" rotWithShape="0"/>
                </a:effectLst>
              </a:rPr>
              <a:t> названо </a:t>
            </a:r>
            <a:r>
              <a:rPr lang="ru-RU" sz="2400" dirty="0" err="1" smtClean="0">
                <a:effectLst>
                  <a:reflection blurRad="6350" stA="60000" endA="900" endPos="60000" dist="29997" dir="5400000" sy="-100000" algn="bl" rotWithShape="0"/>
                </a:effectLst>
              </a:rPr>
              <a:t>астероїд</a:t>
            </a:r>
            <a:r>
              <a:rPr lang="ru-RU" sz="2400" dirty="0" smtClean="0">
                <a:effectLst>
                  <a:reflection blurRad="6350" stA="60000" endA="900" endPos="60000" dist="29997" dir="5400000" sy="-100000" algn="bl" rotWithShape="0"/>
                </a:effectLst>
              </a:rPr>
              <a:t> головного поясу  — 5676 Вольтер.</a:t>
            </a:r>
            <a:endParaRPr lang="ru-RU" sz="2400" dirty="0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5" name="Содержимое 4" descr="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736304" cy="40220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995936" y="112474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9 </a:t>
            </a:r>
            <a:r>
              <a:rPr lang="ru-RU" sz="28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вересня</a:t>
            </a:r>
            <a:r>
              <a:rPr lang="ru-RU" sz="28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1986. </a:t>
            </a:r>
            <a:r>
              <a:rPr lang="ru-RU" sz="28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Названо на честь Вольтера 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— </a:t>
            </a:r>
            <a:r>
              <a:rPr lang="ru-RU" sz="28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французького</a:t>
            </a:r>
            <a:r>
              <a:rPr lang="ru-RU" sz="28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письменника</a:t>
            </a:r>
            <a:r>
              <a:rPr lang="ru-RU" sz="28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філософа-деїста</a:t>
            </a:r>
            <a:r>
              <a:rPr lang="ru-RU" sz="28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142</TotalTime>
  <Words>164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Franklin Gothic Book</vt:lpstr>
      <vt:lpstr>Wingdings 2</vt:lpstr>
      <vt:lpstr>Техническая</vt:lpstr>
      <vt:lpstr>Вольтер</vt:lpstr>
      <vt:lpstr>Дитинство</vt:lpstr>
      <vt:lpstr>“Брут”</vt:lpstr>
      <vt:lpstr>Смерть</vt:lpstr>
      <vt:lpstr>На честь філософа названо астероїд головного поясу  — 5676 Вольтер.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</dc:creator>
  <cp:lastModifiedBy>Daniil Venc</cp:lastModifiedBy>
  <cp:revision>14</cp:revision>
  <dcterms:created xsi:type="dcterms:W3CDTF">2013-10-22T14:41:32Z</dcterms:created>
  <dcterms:modified xsi:type="dcterms:W3CDTF">2015-02-14T15:39:43Z</dcterms:modified>
</cp:coreProperties>
</file>