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5" r:id="rId11"/>
    <p:sldId id="264" r:id="rId12"/>
    <p:sldId id="265" r:id="rId13"/>
    <p:sldId id="266" r:id="rId14"/>
    <p:sldId id="267" r:id="rId15"/>
    <p:sldId id="296" r:id="rId16"/>
    <p:sldId id="268" r:id="rId17"/>
    <p:sldId id="300" r:id="rId18"/>
    <p:sldId id="297" r:id="rId19"/>
    <p:sldId id="298" r:id="rId20"/>
    <p:sldId id="299" r:id="rId21"/>
    <p:sldId id="301" r:id="rId22"/>
    <p:sldId id="302" r:id="rId23"/>
    <p:sldId id="303" r:id="rId24"/>
    <p:sldId id="304" r:id="rId25"/>
    <p:sldId id="305" r:id="rId26"/>
    <p:sldId id="269" r:id="rId27"/>
    <p:sldId id="306" r:id="rId28"/>
    <p:sldId id="307" r:id="rId29"/>
    <p:sldId id="270" r:id="rId30"/>
    <p:sldId id="271" r:id="rId31"/>
    <p:sldId id="272" r:id="rId32"/>
    <p:sldId id="273" r:id="rId33"/>
    <p:sldId id="308" r:id="rId34"/>
    <p:sldId id="274" r:id="rId35"/>
    <p:sldId id="309" r:id="rId36"/>
    <p:sldId id="275" r:id="rId37"/>
    <p:sldId id="310" r:id="rId38"/>
    <p:sldId id="27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0;&#1072;&#1090;&#1077;&#1088;&#1080;&#1085;&#1072;\Desktop\&#1089;&#1074;&#1080;&#1090;\&#1054;&#1092;&#1086;&#1088;&#1084;&#1083;&#1077;&#1085;&#1080;&#1077;%20&#1087;&#1088;&#1086;&#1075;&#1088;&#1072;&#1084;&#1084;&#1099;%20'&#1056;&#1091;&#1089;&#1089;&#1082;&#1072;&#1103;%20&#1083;&#1080;&#1090;&#1077;&#1088;&#1072;&#1090;&#1091;&#1088;&#1072;.%20&#1051;&#1077;&#1082;&#1094;&#1080;&#1080;'%20(online-video-cutter.com)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Конкурс</a:t>
            </a:r>
            <a:endParaRPr lang="uk-UA" sz="2000" dirty="0" smtClean="0"/>
          </a:p>
          <a:p>
            <a:pPr algn="ctr"/>
            <a:r>
              <a:rPr lang="uk-UA" sz="2000" dirty="0" smtClean="0"/>
              <a:t>на тему:</a:t>
            </a:r>
            <a:endParaRPr lang="uk-U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6470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tx2">
                    <a:lumMod val="90000"/>
                  </a:schemeClr>
                </a:solidFill>
                <a:latin typeface="Segoe Print" pitchFamily="2" charset="0"/>
              </a:rPr>
              <a:t>“ Подорож літературними стежками ”</a:t>
            </a:r>
            <a:endParaRPr lang="uk-UA" sz="4400" b="1" dirty="0">
              <a:solidFill>
                <a:schemeClr val="tx2">
                  <a:lumMod val="9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5891701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70648" cy="1143000"/>
          </a:xfrm>
        </p:spPr>
        <p:txBody>
          <a:bodyPr/>
          <a:lstStyle/>
          <a:p>
            <a:pPr algn="ctr"/>
            <a:r>
              <a:rPr lang="uk-UA" b="1" dirty="0" smtClean="0"/>
              <a:t>О.С.Пушкін </a:t>
            </a:r>
            <a:endParaRPr lang="ru-RU" b="1" dirty="0"/>
          </a:p>
        </p:txBody>
      </p:sp>
      <p:pic>
        <p:nvPicPr>
          <p:cNvPr id="53250" name="Picture 2" descr="http://openspacelands.com/data_images/out/9/2264313-pushk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4608512" cy="5441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upload.wikimedia.org/wikipedia/commons/6/6c/Ivan_Kryl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52736"/>
            <a:ext cx="4464495" cy="53724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7470648" cy="1143000"/>
          </a:xfrm>
        </p:spPr>
        <p:txBody>
          <a:bodyPr/>
          <a:lstStyle/>
          <a:p>
            <a:pPr algn="ctr"/>
            <a:r>
              <a:rPr lang="uk-UA" b="1" dirty="0" smtClean="0"/>
              <a:t>І.А. Крилов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332656"/>
            <a:ext cx="5837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/>
              <a:t>Джозеф</a:t>
            </a:r>
            <a:r>
              <a:rPr lang="ru-RU" sz="2000" b="1" i="1" dirty="0" smtClean="0"/>
              <a:t> </a:t>
            </a:r>
            <a:r>
              <a:rPr lang="ru-RU" sz="3600" b="1" i="1" dirty="0" err="1" smtClean="0"/>
              <a:t>Редьярд</a:t>
            </a:r>
            <a:r>
              <a:rPr lang="ru-RU" sz="3600" b="1" i="1" dirty="0" smtClean="0"/>
              <a:t> </a:t>
            </a:r>
            <a:r>
              <a:rPr lang="ru-RU" sz="3600" b="1" i="1" dirty="0" err="1" smtClean="0"/>
              <a:t>Кіплінг</a:t>
            </a:r>
            <a:endParaRPr lang="ru-RU" sz="2000" dirty="0"/>
          </a:p>
        </p:txBody>
      </p:sp>
      <p:pic>
        <p:nvPicPr>
          <p:cNvPr id="30722" name="Picture 2" descr="http://img11.nnm.me/8/9/3/d/c/c08f69fc517d4c658fc6ddc19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705600" cy="502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0"/>
            <a:ext cx="3546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/>
              <a:t>Жуль Верн</a:t>
            </a:r>
            <a:endParaRPr lang="ru-RU" sz="4800" dirty="0"/>
          </a:p>
        </p:txBody>
      </p:sp>
      <p:pic>
        <p:nvPicPr>
          <p:cNvPr id="29698" name="Picture 2" descr="http://m.ruvr.ru/2012/11/19/1279130791/F%C3%A9lix_Nadar_1820-1910_portraits_Jules_V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662941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60648"/>
            <a:ext cx="5763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/>
              <a:t>Ганс</a:t>
            </a:r>
            <a:r>
              <a:rPr lang="ru-RU" sz="3600" b="1" i="1" dirty="0" smtClean="0"/>
              <a:t> </a:t>
            </a:r>
            <a:r>
              <a:rPr lang="ru-RU" sz="3600" b="1" i="1" dirty="0" err="1" smtClean="0"/>
              <a:t>Крістіан</a:t>
            </a:r>
            <a:r>
              <a:rPr lang="ru-RU" sz="3600" b="1" i="1" dirty="0" smtClean="0"/>
              <a:t> Андерсен</a:t>
            </a:r>
            <a:endParaRPr lang="ru-RU" sz="3600" dirty="0"/>
          </a:p>
        </p:txBody>
      </p:sp>
      <p:pic>
        <p:nvPicPr>
          <p:cNvPr id="28674" name="Picture 2" descr="http://lichnosti.net/photos/967/12145628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4115361" cy="5418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1501">
            <a:off x="454659" y="1444136"/>
            <a:ext cx="3176347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“ Книга – друга дійсність ”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2057">
            <a:off x="3942986" y="1689228"/>
            <a:ext cx="5164832" cy="322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8640"/>
            <a:ext cx="57261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 err="1" smtClean="0">
                <a:latin typeface="Monotype Corsiva" pitchFamily="66" charset="0"/>
              </a:rPr>
              <a:t>“Впізнай</a:t>
            </a:r>
            <a:r>
              <a:rPr lang="uk-UA" sz="6000" b="1" dirty="0" smtClean="0">
                <a:latin typeface="Monotype Corsiva" pitchFamily="66" charset="0"/>
              </a:rPr>
              <a:t> </a:t>
            </a:r>
            <a:r>
              <a:rPr lang="uk-UA" sz="6000" b="1" dirty="0" err="1" smtClean="0">
                <a:latin typeface="Monotype Corsiva" pitchFamily="66" charset="0"/>
              </a:rPr>
              <a:t>героя”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27650" name="Picture 2" descr="http://www.chaskor.ru/posts_images_201312/392_300_34463_lit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120680" cy="468419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Поезія – музика богів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80">
            <a:off x="258711" y="1102636"/>
            <a:ext cx="3240360" cy="20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412">
            <a:off x="5506125" y="839860"/>
            <a:ext cx="2857943" cy="35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2539">
            <a:off x="4946804" y="4026456"/>
            <a:ext cx="4139571" cy="261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8642">
            <a:off x="179512" y="3789040"/>
            <a:ext cx="4028678" cy="26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19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6309320"/>
            <a:ext cx="4889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u="sng" dirty="0" err="1" smtClean="0">
                <a:solidFill>
                  <a:schemeClr val="bg1"/>
                </a:solidFill>
              </a:rPr>
              <a:t>Золотая</a:t>
            </a:r>
            <a:r>
              <a:rPr lang="uk-UA" sz="2000" b="1" i="1" u="sng" dirty="0" smtClean="0">
                <a:solidFill>
                  <a:schemeClr val="bg1"/>
                </a:solidFill>
              </a:rPr>
              <a:t> </a:t>
            </a:r>
            <a:r>
              <a:rPr lang="uk-UA" sz="2000" b="1" i="1" u="sng" dirty="0" err="1" smtClean="0">
                <a:solidFill>
                  <a:schemeClr val="bg1"/>
                </a:solidFill>
              </a:rPr>
              <a:t>осень</a:t>
            </a:r>
            <a:r>
              <a:rPr lang="uk-UA" sz="2000" b="1" i="1" u="sng" dirty="0" smtClean="0">
                <a:solidFill>
                  <a:schemeClr val="bg1"/>
                </a:solidFill>
              </a:rPr>
              <a:t> (картина </a:t>
            </a:r>
            <a:r>
              <a:rPr lang="uk-UA" sz="2000" b="1" i="1" u="sng" dirty="0" err="1" smtClean="0">
                <a:solidFill>
                  <a:schemeClr val="bg1"/>
                </a:solidFill>
              </a:rPr>
              <a:t>Левитана</a:t>
            </a:r>
            <a:r>
              <a:rPr lang="uk-UA" sz="2000" b="1" i="1" u="sng" dirty="0" smtClean="0">
                <a:solidFill>
                  <a:schemeClr val="bg1"/>
                </a:solidFill>
              </a:rPr>
              <a:t>)</a:t>
            </a:r>
            <a:endParaRPr lang="uk-UA" sz="2000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1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4771" y="0"/>
            <a:ext cx="52692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634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u="sng" dirty="0" err="1" smtClean="0"/>
              <a:t>Солнечный</a:t>
            </a:r>
            <a:r>
              <a:rPr lang="uk-UA" sz="1600" b="1" i="1" u="sng" dirty="0" smtClean="0"/>
              <a:t> день. Весна</a:t>
            </a:r>
            <a:endParaRPr lang="uk-UA" sz="1600" b="1" i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57193" y="0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u="sng" dirty="0" err="1" smtClean="0"/>
              <a:t>Осенний</a:t>
            </a:r>
            <a:r>
              <a:rPr lang="uk-UA" sz="1600" b="1" i="1" u="sng" dirty="0" smtClean="0"/>
              <a:t> день. Сокольники</a:t>
            </a:r>
            <a:endParaRPr lang="uk-UA" sz="1600" b="1" i="1" u="sng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формление программы 'Русская литература. Лекции'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436096" y="0"/>
            <a:ext cx="342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u="sng" dirty="0" smtClean="0"/>
              <a:t>И.</a:t>
            </a:r>
            <a:r>
              <a:rPr lang="uk-UA" sz="1600" b="1" i="1" u="sng" dirty="0" err="1" smtClean="0"/>
              <a:t>Айвазовский</a:t>
            </a:r>
            <a:r>
              <a:rPr lang="uk-UA" sz="1600" b="1" i="1" u="sng" dirty="0" smtClean="0"/>
              <a:t> "</a:t>
            </a:r>
            <a:r>
              <a:rPr lang="uk-UA" sz="1600" b="1" i="1" u="sng" dirty="0" err="1" smtClean="0"/>
              <a:t>Девятый</a:t>
            </a:r>
            <a:r>
              <a:rPr lang="uk-UA" sz="1600" b="1" i="1" u="sng" dirty="0" smtClean="0"/>
              <a:t> вал" </a:t>
            </a:r>
            <a:endParaRPr lang="uk-UA" sz="1600" b="1" i="1" u="sng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78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</a:rPr>
              <a:t>Айвазовского : Бриг «Меркурий», атакованный двумя турецкими кораблями</a:t>
            </a:r>
            <a:endParaRPr lang="uk-UA" sz="1600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0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35401" y="0"/>
            <a:ext cx="260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u="sng" dirty="0" err="1" smtClean="0">
                <a:solidFill>
                  <a:schemeClr val="bg1"/>
                </a:solidFill>
              </a:rPr>
              <a:t>Неаполитанский</a:t>
            </a:r>
            <a:r>
              <a:rPr lang="uk-UA" sz="1600" b="1" i="1" u="sng" dirty="0" smtClean="0">
                <a:solidFill>
                  <a:schemeClr val="bg1"/>
                </a:solidFill>
              </a:rPr>
              <a:t> залив</a:t>
            </a:r>
            <a:endParaRPr lang="uk-UA" sz="1600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2606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</a:rPr>
              <a:t>ГЮСТАВ КУРБЕ. ДЕВУШКИ НА БЕРЕГУ СЕНЫ</a:t>
            </a:r>
            <a:endParaRPr lang="uk-UA" sz="1400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26064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u="sng" dirty="0" smtClean="0"/>
              <a:t>«Встреча</a:t>
            </a:r>
            <a:r>
              <a:rPr lang="ru-RU" sz="1600" b="1" i="1" u="sng" dirty="0" smtClean="0"/>
              <a:t>, или Здравствуйте, господин </a:t>
            </a:r>
            <a:r>
              <a:rPr lang="ru-RU" sz="1600" b="1" i="1" u="sng" dirty="0" smtClean="0"/>
              <a:t>Курбе» Гюстав </a:t>
            </a:r>
            <a:r>
              <a:rPr lang="ru-RU" sz="1600" b="1" i="1" u="sng" dirty="0" smtClean="0"/>
              <a:t>Курбе</a:t>
            </a:r>
            <a:endParaRPr lang="uk-UA" sz="1600" b="1" i="1" u="sng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Гімн новій людині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8007">
            <a:off x="271452" y="979634"/>
            <a:ext cx="4000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8369">
            <a:off x="4990789" y="860003"/>
            <a:ext cx="3544788" cy="283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3167">
            <a:off x="952203" y="3991880"/>
            <a:ext cx="2695421" cy="242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1261">
            <a:off x="5193259" y="3660037"/>
            <a:ext cx="2990483" cy="289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kt-trade.at.ua/_bl/0/02176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470648" cy="1143000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 err="1" smtClean="0">
                <a:latin typeface="Monotype Corsiva" pitchFamily="66" charset="0"/>
              </a:rPr>
              <a:t>“Брейн-ринг”</a:t>
            </a:r>
            <a:endParaRPr lang="ru-RU" sz="7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1052736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    В раю блаженних мук, де на тонких стеблинках</a:t>
            </a:r>
            <a:endParaRPr kumimoji="0" lang="uk-UA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 Ростуть, звиваються химерні квіти зла,</a:t>
            </a:r>
            <a:endParaRPr kumimoji="0" lang="uk-UA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Подібні до очей жіночих і звіриних,</a:t>
            </a:r>
            <a:endParaRPr kumimoji="0" lang="uk-UA" sz="2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В пекельному раю його душа жила… </a:t>
            </a:r>
            <a:r>
              <a:rPr kumimoji="0" lang="uk-UA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u="sng" dirty="0" smtClean="0"/>
              <a:t>Завдання</a:t>
            </a:r>
            <a:endParaRPr lang="uk-UA" sz="3200" b="1" i="1" u="sn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8808">
            <a:off x="728244" y="4463312"/>
            <a:ext cx="3048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6827">
            <a:off x="5378046" y="4190705"/>
            <a:ext cx="204507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572000" cy="38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81265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932040" y="6309320"/>
            <a:ext cx="3771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u="sng" dirty="0" smtClean="0"/>
              <a:t>А. </a:t>
            </a:r>
            <a:r>
              <a:rPr lang="ru-RU" sz="1400" b="1" i="1" u="sng" dirty="0" err="1" smtClean="0"/>
              <a:t>Матисс</a:t>
            </a:r>
            <a:r>
              <a:rPr lang="ru-RU" sz="1400" b="1" i="1" u="sng" dirty="0" smtClean="0"/>
              <a:t>. «Портрет Шарля </a:t>
            </a:r>
            <a:r>
              <a:rPr lang="ru-RU" sz="1400" b="1" i="1" u="sng" dirty="0" err="1" smtClean="0"/>
              <a:t>Бодлера</a:t>
            </a:r>
            <a:r>
              <a:rPr lang="ru-RU" sz="1400" b="1" i="1" u="sng" dirty="0" smtClean="0"/>
              <a:t>»</a:t>
            </a:r>
            <a:endParaRPr lang="uk-UA" sz="1400" b="1" i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6309320"/>
            <a:ext cx="1676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u="sng" dirty="0" err="1" smtClean="0"/>
              <a:t>Курбе</a:t>
            </a:r>
            <a:r>
              <a:rPr lang="uk-UA" sz="1600" b="1" i="1" u="sng" dirty="0" smtClean="0"/>
              <a:t> Гюстав</a:t>
            </a:r>
            <a:endParaRPr lang="uk-UA" sz="1600" b="1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Портрети Шарля Бодлера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0"/>
            <a:ext cx="6409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err="1" smtClean="0">
                <a:latin typeface="Monotype Corsiva" pitchFamily="66" charset="0"/>
              </a:rPr>
              <a:t>“Кращий</a:t>
            </a:r>
            <a:r>
              <a:rPr lang="uk-UA" sz="5400" b="1" dirty="0" smtClean="0">
                <a:latin typeface="Monotype Corsiva" pitchFamily="66" charset="0"/>
              </a:rPr>
              <a:t> читець </a:t>
            </a:r>
            <a:r>
              <a:rPr lang="uk-UA" sz="5400" b="1" dirty="0" err="1" smtClean="0">
                <a:latin typeface="Monotype Corsiva" pitchFamily="66" charset="0"/>
              </a:rPr>
              <a:t>поезії”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25602" name="Picture 2" descr="http://www.stihi.ru/pics/2007/12/14/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70250"/>
            <a:ext cx="4032448" cy="578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355976" cy="30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90000"/>
                  </a:schemeClr>
                </a:solidFill>
                <a:latin typeface="Segoe Print" pitchFamily="2" charset="0"/>
              </a:rPr>
              <a:t>“ Святе мистецтво …”</a:t>
            </a:r>
            <a:endParaRPr lang="uk-UA" sz="4000" dirty="0">
              <a:solidFill>
                <a:schemeClr val="tx2">
                  <a:lumMod val="9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603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3820480"/>
            <a:ext cx="4860032" cy="303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0647" y="836712"/>
            <a:ext cx="486335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70648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err="1" smtClean="0">
                <a:latin typeface="Monotype Corsiva" pitchFamily="66" charset="0"/>
              </a:rPr>
              <a:t>“Логічна</a:t>
            </a:r>
            <a:r>
              <a:rPr lang="uk-UA" sz="6600" b="1" dirty="0" smtClean="0">
                <a:latin typeface="Monotype Corsiva" pitchFamily="66" charset="0"/>
              </a:rPr>
              <a:t> </a:t>
            </a:r>
            <a:r>
              <a:rPr lang="uk-UA" sz="6600" b="1" dirty="0" err="1" smtClean="0">
                <a:latin typeface="Monotype Corsiva" pitchFamily="66" charset="0"/>
              </a:rPr>
              <a:t>творчість”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24578" name="Picture 2" descr="http://sevelina.ru/images/uploads/profiles/48996/c50a7f0b01da459ecf58a51d57c96609_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98801" cy="5465069"/>
          </a:xfrm>
          <a:prstGeom prst="rect">
            <a:avLst/>
          </a:prstGeom>
          <a:noFill/>
        </p:spPr>
      </p:pic>
      <p:pic>
        <p:nvPicPr>
          <p:cNvPr id="24580" name="Picture 4" descr="http://www.proza.ru/pics/2012/07/20/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4046165" cy="5792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0"/>
            <a:ext cx="7470648" cy="11430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Monotype Corsiva" pitchFamily="66" charset="0"/>
              </a:rPr>
              <a:t>«</a:t>
            </a:r>
            <a:r>
              <a:rPr lang="ru-RU" sz="7200" dirty="0" err="1" smtClean="0">
                <a:latin typeface="Monotype Corsiva" pitchFamily="66" charset="0"/>
              </a:rPr>
              <a:t>Кращий</a:t>
            </a:r>
            <a:r>
              <a:rPr lang="ru-RU" sz="7200" dirty="0" smtClean="0">
                <a:latin typeface="Monotype Corsiva" pitchFamily="66" charset="0"/>
              </a:rPr>
              <a:t> кап</a:t>
            </a:r>
            <a:r>
              <a:rPr lang="uk-UA" sz="7200" dirty="0" err="1" smtClean="0">
                <a:latin typeface="Monotype Corsiva" pitchFamily="66" charset="0"/>
              </a:rPr>
              <a:t>ітан</a:t>
            </a:r>
            <a:r>
              <a:rPr lang="ru-RU" sz="7200" dirty="0" smtClean="0">
                <a:latin typeface="Monotype Corsiva" pitchFamily="66" charset="0"/>
              </a:rPr>
              <a:t>»</a:t>
            </a:r>
            <a:endParaRPr lang="ru-RU" sz="7200" dirty="0">
              <a:latin typeface="Monotype Corsiva" pitchFamily="66" charset="0"/>
            </a:endParaRPr>
          </a:p>
        </p:txBody>
      </p:sp>
      <p:pic>
        <p:nvPicPr>
          <p:cNvPr id="23554" name="Picture 2" descr="http://dovatora.ucoz.ru/_ph/1/2681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70648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err="1" smtClean="0">
                <a:latin typeface="Monotype Corsiva" pitchFamily="66" charset="0"/>
              </a:rPr>
              <a:t>“Загублені</a:t>
            </a:r>
            <a:r>
              <a:rPr lang="uk-UA" sz="6600" b="1" dirty="0" smtClean="0">
                <a:latin typeface="Monotype Corsiva" pitchFamily="66" charset="0"/>
              </a:rPr>
              <a:t> </a:t>
            </a:r>
            <a:r>
              <a:rPr lang="uk-UA" sz="6600" b="1" dirty="0" err="1" smtClean="0">
                <a:latin typeface="Monotype Corsiva" pitchFamily="66" charset="0"/>
              </a:rPr>
              <a:t>слова”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22530" name="Picture 2" descr="http://facte.ru/wp-content/uploads/2012/11/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776864" cy="517939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70648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>
                <a:latin typeface="Monotype Corsiva" pitchFamily="66" charset="0"/>
              </a:rPr>
              <a:t>Конкурс </a:t>
            </a:r>
            <a:r>
              <a:rPr lang="uk-UA" sz="6600" b="1" dirty="0" err="1" smtClean="0">
                <a:latin typeface="Monotype Corsiva" pitchFamily="66" charset="0"/>
              </a:rPr>
              <a:t>“Крокодил”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425982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0152">
            <a:off x="76885" y="235360"/>
            <a:ext cx="4621122" cy="30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0057">
            <a:off x="6070794" y="489273"/>
            <a:ext cx="2664296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01008"/>
            <a:ext cx="2376264" cy="317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7503">
            <a:off x="5941502" y="451368"/>
            <a:ext cx="3010193" cy="401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79246">
            <a:off x="6380745" y="4622236"/>
            <a:ext cx="1587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Поль Верлен</a:t>
            </a:r>
            <a:endParaRPr lang="uk-UA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6488668"/>
            <a:ext cx="171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Артюр Рембо</a:t>
            </a:r>
            <a:endParaRPr lang="uk-UA" i="1" dirty="0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21885">
            <a:off x="1024946" y="91925"/>
            <a:ext cx="2539965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924944"/>
            <a:ext cx="2664296" cy="37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21365203">
            <a:off x="1331640" y="3573016"/>
            <a:ext cx="1765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Шарль Бодлер</a:t>
            </a:r>
            <a:endParaRPr lang="uk-UA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70648" cy="1143000"/>
          </a:xfrm>
        </p:spPr>
        <p:txBody>
          <a:bodyPr>
            <a:noAutofit/>
          </a:bodyPr>
          <a:lstStyle/>
          <a:p>
            <a:pPr algn="ctr"/>
            <a:r>
              <a:rPr lang="uk-UA" sz="8000" b="1" dirty="0" err="1" smtClean="0">
                <a:latin typeface="Monotype Corsiva" pitchFamily="66" charset="0"/>
              </a:rPr>
              <a:t>“Інсенізації”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20482" name="Picture 2" descr="http://mir-teatra.com/uploads/posts/2012-10/1350499558_moldavskiy-teatr-luchaferul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99054"/>
            <a:ext cx="8028384" cy="535894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“ Література є душею народного життя ”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0935">
            <a:off x="358782" y="1223320"/>
            <a:ext cx="4041782" cy="264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6915">
            <a:off x="1062588" y="4100987"/>
            <a:ext cx="2664296" cy="253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6363">
            <a:off x="5421432" y="1315797"/>
            <a:ext cx="3381718" cy="23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7656">
            <a:off x="4976304" y="4242290"/>
            <a:ext cx="2888594" cy="21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70648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>
                <a:latin typeface="Monotype Corsiva" pitchFamily="66" charset="0"/>
              </a:rPr>
              <a:t>Нагородження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19458" name="Picture 2" descr="http://scholaradosti.ru/editor/uploads/images/40534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193353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Мистецтво вічне</a:t>
            </a:r>
            <a:endParaRPr lang="uk-UA" sz="3600" b="1" u="sng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320480" cy="331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08720"/>
            <a:ext cx="3240360" cy="57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077072"/>
            <a:ext cx="320613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“ Література – мистецтво слова ”</a:t>
            </a:r>
            <a:endParaRPr lang="uk-UA" sz="3200" b="1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2862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2987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933056"/>
            <a:ext cx="5204679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558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671" y="0"/>
            <a:ext cx="435232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9"/>
            <a:ext cx="534895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1946" y="3068960"/>
            <a:ext cx="505205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-fotki.yandex.ru/get/6211/67709455.d5/0_7db36_97b977ae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6325">
            <a:off x="482368" y="686813"/>
            <a:ext cx="4978524" cy="38633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“ Знайомство ”</a:t>
            </a:r>
            <a:endParaRPr lang="uk-UA" sz="40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34820" name="Picture 4" descr="http://biznes-iwowwe.com/uploads/posts/2013-08/1377269128_lu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9437">
            <a:off x="3988875" y="3537075"/>
            <a:ext cx="485775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http://s5.goodfon.ru/image/22449-1698x113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0" y="0"/>
            <a:ext cx="9148025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363084">
            <a:off x="395536" y="2204864"/>
            <a:ext cx="8355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0" lang="uk-UA" sz="5400" b="1" i="1" u="none" strike="noStrike" cap="none" spc="0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«6 біографій –  6 письменників»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litakcent.com/wp-content/uploads/2012/12/grim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52200" cy="56612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260648"/>
            <a:ext cx="4312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/>
              <a:t>Брати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Грімм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332</TotalTime>
  <Words>203</Words>
  <Application>Microsoft Office PowerPoint</Application>
  <PresentationFormat>Экран (4:3)</PresentationFormat>
  <Paragraphs>49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О.С.Пушкін </vt:lpstr>
      <vt:lpstr>І.А. Крилов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“Брейн-ринг”</vt:lpstr>
      <vt:lpstr>Слайд 27</vt:lpstr>
      <vt:lpstr>Слайд 28</vt:lpstr>
      <vt:lpstr>Слайд 29</vt:lpstr>
      <vt:lpstr>“Логічна творчість”</vt:lpstr>
      <vt:lpstr>«Кращий капітан»</vt:lpstr>
      <vt:lpstr>“Загублені слова”</vt:lpstr>
      <vt:lpstr>Слайд 33</vt:lpstr>
      <vt:lpstr>Конкурс “Крокодил”</vt:lpstr>
      <vt:lpstr>Слайд 35</vt:lpstr>
      <vt:lpstr>“Інсенізації”</vt:lpstr>
      <vt:lpstr>Слайд 37</vt:lpstr>
      <vt:lpstr>Нагородження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Катерина</dc:creator>
  <cp:lastModifiedBy>Катерина</cp:lastModifiedBy>
  <cp:revision>36</cp:revision>
  <dcterms:created xsi:type="dcterms:W3CDTF">2014-04-08T12:32:44Z</dcterms:created>
  <dcterms:modified xsi:type="dcterms:W3CDTF">2014-04-09T17:03:16Z</dcterms:modified>
</cp:coreProperties>
</file>