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E0DA53C8-1FC2-47BB-96A2-362498291CFD}"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0DA53C8-1FC2-47BB-96A2-362498291CF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0DA53C8-1FC2-47BB-96A2-362498291CF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0DA53C8-1FC2-47BB-96A2-362498291CF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0DA53C8-1FC2-47BB-96A2-362498291CFD}"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0DA53C8-1FC2-47BB-96A2-362498291CF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0DA53C8-1FC2-47BB-96A2-362498291CF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0DA53C8-1FC2-47BB-96A2-362498291CF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0DA53C8-1FC2-47BB-96A2-362498291CFD}"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0DA53C8-1FC2-47BB-96A2-362498291CF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020E20B1-AA44-4E32-942B-C18D00C9170A}" type="datetimeFigureOut">
              <a:rPr lang="ru-RU" smtClean="0"/>
              <a:t>20.11.2013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0DA53C8-1FC2-47BB-96A2-362498291CFD}"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0E20B1-AA44-4E32-942B-C18D00C9170A}" type="datetimeFigureOut">
              <a:rPr lang="ru-RU" smtClean="0"/>
              <a:t>20.11.2013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0DA53C8-1FC2-47BB-96A2-362498291CFD}"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196752"/>
          </a:xfrm>
        </p:spPr>
        <p:txBody>
          <a:bodyPr>
            <a:noAutofit/>
          </a:bodyPr>
          <a:lstStyle/>
          <a:p>
            <a:pPr algn="ctr"/>
            <a:r>
              <a:rPr lang="en-US" sz="8000" dirty="0" smtClean="0"/>
              <a:t>Translator</a:t>
            </a:r>
            <a:endParaRPr lang="ru-RU" sz="8000" dirty="0"/>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958" y="980728"/>
            <a:ext cx="7964084" cy="5688632"/>
          </a:xfrm>
          <a:prstGeom prst="rect">
            <a:avLst/>
          </a:prstGeom>
          <a:ln>
            <a:noFill/>
          </a:ln>
          <a:effectLst>
            <a:softEdge rad="112500"/>
          </a:effectLst>
        </p:spPr>
      </p:pic>
    </p:spTree>
    <p:extLst>
      <p:ext uri="{BB962C8B-B14F-4D97-AF65-F5344CB8AC3E}">
        <p14:creationId xmlns:p14="http://schemas.microsoft.com/office/powerpoint/2010/main" val="25409136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204864"/>
            <a:ext cx="5334000" cy="4895850"/>
          </a:xfrm>
          <a:prstGeom prst="rect">
            <a:avLst/>
          </a:prstGeom>
          <a:ln>
            <a:noFill/>
          </a:ln>
          <a:effectLst>
            <a:softEdge rad="112500"/>
          </a:effectLst>
        </p:spPr>
      </p:pic>
      <p:sp>
        <p:nvSpPr>
          <p:cNvPr id="3" name="Объект 2"/>
          <p:cNvSpPr>
            <a:spLocks noGrp="1"/>
          </p:cNvSpPr>
          <p:nvPr>
            <p:ph idx="1"/>
          </p:nvPr>
        </p:nvSpPr>
        <p:spPr>
          <a:xfrm>
            <a:off x="971600" y="0"/>
            <a:ext cx="7962088" cy="2636912"/>
          </a:xfrm>
        </p:spPr>
        <p:txBody>
          <a:bodyPr>
            <a:normAutofit fontScale="92500" lnSpcReduction="10000"/>
          </a:bodyPr>
          <a:lstStyle/>
          <a:p>
            <a:pPr marL="82296" indent="0">
              <a:buNone/>
            </a:pPr>
            <a:r>
              <a:rPr lang="en-US" dirty="0"/>
              <a:t>Translators convert written material from one or more 'source languages' into the 'target language', ensuring that the translated version conveys the meaning of the original as clearly as possible. The target language is normally the translator’s mother tongue.</a:t>
            </a:r>
            <a:endParaRPr lang="ru-RU" dirty="0"/>
          </a:p>
        </p:txBody>
      </p:sp>
    </p:spTree>
    <p:extLst>
      <p:ext uri="{BB962C8B-B14F-4D97-AF65-F5344CB8AC3E}">
        <p14:creationId xmlns:p14="http://schemas.microsoft.com/office/powerpoint/2010/main" val="588552905"/>
      </p:ext>
    </p:extLst>
  </p:cSld>
  <p:clrMapOvr>
    <a:masterClrMapping/>
  </p:clrMapOvr>
  <mc:AlternateContent xmlns:mc="http://schemas.openxmlformats.org/markup-compatibility/2006">
    <mc:Choice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971550" y="0"/>
            <a:ext cx="7962900" cy="6248400"/>
          </a:xfrm>
        </p:spPr>
        <p:txBody>
          <a:bodyPr>
            <a:normAutofit/>
          </a:bodyPr>
          <a:lstStyle/>
          <a:p>
            <a:pPr marL="82296" indent="0">
              <a:buNone/>
            </a:pPr>
            <a:r>
              <a:rPr lang="en-US" sz="3000" dirty="0" err="1"/>
              <a:t>Transcreating</a:t>
            </a:r>
            <a:r>
              <a:rPr lang="en-US" sz="3000" dirty="0"/>
              <a:t> may also be part of the job and is a mix of translation, </a:t>
            </a:r>
            <a:r>
              <a:rPr lang="en-US" sz="3000" dirty="0" err="1"/>
              <a:t>localisation</a:t>
            </a:r>
            <a:r>
              <a:rPr lang="en-US" sz="3000" dirty="0"/>
              <a:t> and copywriting, where the text is culturally and linguistically adapted to suit the reader.</a:t>
            </a:r>
            <a:endParaRPr lang="ru-RU" sz="3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047479"/>
            <a:ext cx="6460283" cy="4832292"/>
          </a:xfrm>
          <a:prstGeom prst="rect">
            <a:avLst/>
          </a:prstGeom>
          <a:ln>
            <a:noFill/>
          </a:ln>
          <a:effectLst>
            <a:softEdge rad="112500"/>
          </a:effectLst>
        </p:spPr>
      </p:pic>
    </p:spTree>
    <p:extLst>
      <p:ext uri="{BB962C8B-B14F-4D97-AF65-F5344CB8AC3E}">
        <p14:creationId xmlns:p14="http://schemas.microsoft.com/office/powerpoint/2010/main" val="1950602118"/>
      </p:ext>
    </p:extLst>
  </p:cSld>
  <p:clrMapOvr>
    <a:masterClrMapping/>
  </p:clrMapOvr>
  <mc:AlternateContent xmlns:mc="http://schemas.openxmlformats.org/markup-compatibility/2006">
    <mc:Choice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971550" y="0"/>
            <a:ext cx="3240410" cy="6835775"/>
          </a:xfrm>
        </p:spPr>
        <p:txBody>
          <a:bodyPr anchor="ctr"/>
          <a:lstStyle/>
          <a:p>
            <a:pPr marL="82296" indent="0">
              <a:buNone/>
            </a:pPr>
            <a:r>
              <a:rPr lang="en-US" sz="3000" dirty="0"/>
              <a:t>Translators work on:</a:t>
            </a:r>
          </a:p>
          <a:p>
            <a:r>
              <a:rPr lang="en-US" sz="3000" dirty="0"/>
              <a:t>scientific;</a:t>
            </a:r>
          </a:p>
          <a:p>
            <a:r>
              <a:rPr lang="en-US" sz="3000" dirty="0"/>
              <a:t>technical;</a:t>
            </a:r>
          </a:p>
          <a:p>
            <a:r>
              <a:rPr lang="en-US" sz="3000" dirty="0"/>
              <a:t>commercial;</a:t>
            </a:r>
          </a:p>
          <a:p>
            <a:r>
              <a:rPr lang="en-US" sz="3000" dirty="0"/>
              <a:t>literary;</a:t>
            </a:r>
          </a:p>
          <a:p>
            <a:r>
              <a:rPr lang="en-US" sz="3000" dirty="0"/>
              <a:t>legal;</a:t>
            </a:r>
          </a:p>
          <a:p>
            <a:r>
              <a:rPr lang="en-US" sz="3000" dirty="0"/>
              <a:t>and educational documents.</a:t>
            </a:r>
          </a:p>
          <a:p>
            <a:pPr marL="82296" indent="0">
              <a:buNone/>
            </a:pP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241" y="565150"/>
            <a:ext cx="4920759" cy="5727700"/>
          </a:xfrm>
          <a:prstGeom prst="rect">
            <a:avLst/>
          </a:prstGeom>
          <a:ln>
            <a:noFill/>
          </a:ln>
          <a:effectLst>
            <a:softEdge rad="112500"/>
          </a:effectLst>
        </p:spPr>
      </p:pic>
    </p:spTree>
    <p:extLst>
      <p:ext uri="{BB962C8B-B14F-4D97-AF65-F5344CB8AC3E}">
        <p14:creationId xmlns:p14="http://schemas.microsoft.com/office/powerpoint/2010/main" val="2241653371"/>
      </p:ext>
    </p:extLst>
  </p:cSld>
  <p:clrMapOvr>
    <a:masterClrMapping/>
  </p:clrMapOvr>
  <mc:AlternateContent xmlns:mc="http://schemas.openxmlformats.org/markup-compatibility/2006">
    <mc:Choice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5868144" y="0"/>
            <a:ext cx="3275856" cy="6858000"/>
          </a:xfrm>
        </p:spPr>
        <p:txBody>
          <a:bodyPr anchor="ctr">
            <a:normAutofit/>
          </a:bodyPr>
          <a:lstStyle/>
          <a:p>
            <a:pPr marL="82296" indent="0" algn="ctr">
              <a:buNone/>
            </a:pPr>
            <a:r>
              <a:rPr lang="en-US" sz="3000" dirty="0"/>
              <a:t>Most translators work freelance from home, either for translation agencies or directly for clients, although some </a:t>
            </a:r>
            <a:r>
              <a:rPr lang="en-US" sz="3000" dirty="0" err="1"/>
              <a:t>organisations</a:t>
            </a:r>
            <a:r>
              <a:rPr lang="en-US" sz="3000" dirty="0"/>
              <a:t> employ in-house translators.</a:t>
            </a:r>
            <a:endParaRPr lang="ru-RU" sz="3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5" y="1430485"/>
            <a:ext cx="5999666" cy="3997030"/>
          </a:xfrm>
          <a:prstGeom prst="rect">
            <a:avLst/>
          </a:prstGeom>
          <a:ln>
            <a:noFill/>
          </a:ln>
          <a:effectLst>
            <a:softEdge rad="112500"/>
          </a:effectLst>
        </p:spPr>
      </p:pic>
    </p:spTree>
    <p:extLst>
      <p:ext uri="{BB962C8B-B14F-4D97-AF65-F5344CB8AC3E}">
        <p14:creationId xmlns:p14="http://schemas.microsoft.com/office/powerpoint/2010/main" val="3321675748"/>
      </p:ext>
    </p:extLst>
  </p:cSld>
  <p:clrMapOvr>
    <a:masterClrMapping/>
  </p:clrMapOvr>
  <mc:AlternateContent xmlns:mc="http://schemas.openxmlformats.org/markup-compatibility/2006">
    <mc:Choice xmlns:p14="http://schemas.microsoft.com/office/powerpoint/2010/main" Requires="p14">
      <p:transition spd="slow" p14:dur="2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TotalTime>
  <Words>116</Words>
  <Application>Microsoft Office PowerPoint</Application>
  <PresentationFormat>Экран (4:3)</PresentationFormat>
  <Paragraphs>11</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Солнцестояние</vt:lpstr>
      <vt:lpstr>Translator</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Translator</dc:title>
  <dc:creator>Sasha</dc:creator>
  <cp:lastModifiedBy>Sasha</cp:lastModifiedBy>
  <cp:revision>3</cp:revision>
  <dcterms:created xsi:type="dcterms:W3CDTF">2013-11-19T17:25:56Z</dcterms:created>
  <dcterms:modified xsi:type="dcterms:W3CDTF">2013-11-20T17:35:13Z</dcterms:modified>
</cp:coreProperties>
</file>