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9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257296"/>
          </a:xfrm>
        </p:spPr>
        <p:txBody>
          <a:bodyPr/>
          <a:lstStyle/>
          <a:p>
            <a:pPr algn="ctr"/>
            <a:r>
              <a:rPr lang="uk-UA" dirty="0" smtClean="0"/>
              <a:t>Ернест Хемінгуей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286388"/>
            <a:ext cx="3922776" cy="9144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Учениця 11 класу</a:t>
            </a:r>
          </a:p>
          <a:p>
            <a:r>
              <a:rPr lang="uk-UA" dirty="0" err="1" smtClean="0"/>
              <a:t>Ярмолюк</a:t>
            </a:r>
            <a:r>
              <a:rPr lang="uk-UA" dirty="0" smtClean="0"/>
              <a:t> Анастасія</a:t>
            </a:r>
            <a:endParaRPr lang="ru-RU" dirty="0"/>
          </a:p>
        </p:txBody>
      </p:sp>
      <p:pic>
        <p:nvPicPr>
          <p:cNvPr id="4" name="Рисунок 3" descr="hem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55" y="2643182"/>
            <a:ext cx="4286279" cy="3214710"/>
          </a:xfrm>
          <a:prstGeom prst="rect">
            <a:avLst/>
          </a:prstGeo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139362"/>
            <a:ext cx="2214578" cy="28156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928670"/>
            <a:ext cx="7429552" cy="46434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500174"/>
            <a:ext cx="671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«Людина 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не для 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того створена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терпіти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поразки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Людину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знищити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але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перемогти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uk-UA" sz="3600" b="1" i="1" dirty="0" smtClean="0">
              <a:solidFill>
                <a:srgbClr val="444444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sz="3600" b="1" i="1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- Е. Хемінгуей</a:t>
            </a:r>
            <a:endParaRPr lang="ru-RU" sz="36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183880" cy="2571768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/>
              <a:t>Дякую за увагу!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130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  </a:t>
            </a:r>
            <a:r>
              <a:rPr lang="ru-RU" sz="2000" b="1" dirty="0" err="1" smtClean="0"/>
              <a:t>Ернест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Хемінгуей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 smtClean="0"/>
              <a:t>21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1899 року в </a:t>
            </a:r>
            <a:r>
              <a:rPr lang="ru-RU" sz="2000" dirty="0" err="1" smtClean="0"/>
              <a:t>штаті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Іллінойс</a:t>
            </a:r>
            <a:r>
              <a:rPr lang="ru-RU" sz="2000" dirty="0" smtClean="0"/>
              <a:t> (США).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лікарем</a:t>
            </a:r>
            <a:r>
              <a:rPr lang="ru-RU" sz="2000" dirty="0" smtClean="0"/>
              <a:t>. З </a:t>
            </a:r>
            <a:r>
              <a:rPr lang="ru-RU" sz="2000" dirty="0" err="1" smtClean="0"/>
              <a:t>раннього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Ернест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читав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риболовлею</a:t>
            </a:r>
            <a:r>
              <a:rPr lang="ru-RU" sz="2000" dirty="0" smtClean="0"/>
              <a:t>. Уже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хлопчик почав </a:t>
            </a:r>
            <a:r>
              <a:rPr lang="ru-RU" sz="2000" dirty="0" err="1" smtClean="0"/>
              <a:t>писати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замітки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репортажі</a:t>
            </a:r>
            <a:r>
              <a:rPr lang="ru-RU" sz="2000" dirty="0" smtClean="0"/>
              <a:t> в </a:t>
            </a:r>
            <a:r>
              <a:rPr lang="ru-RU" sz="2000" dirty="0" err="1" smtClean="0"/>
              <a:t>шкільну</a:t>
            </a:r>
            <a:r>
              <a:rPr lang="ru-RU" sz="2000" dirty="0" smtClean="0"/>
              <a:t> газету.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вирішив</a:t>
            </a:r>
            <a:r>
              <a:rPr lang="ru-RU" sz="2000" dirty="0" smtClean="0"/>
              <a:t> для себе,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стане </a:t>
            </a:r>
            <a:r>
              <a:rPr lang="ru-RU" sz="2000" dirty="0" err="1" smtClean="0"/>
              <a:t>письменником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357px-ErnestHemingwayBabyPictu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786058"/>
            <a:ext cx="1870237" cy="3143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607220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Ернест Хемінгуей в дитинстві</a:t>
            </a:r>
            <a:endParaRPr lang="ru-RU" sz="1200" dirty="0"/>
          </a:p>
        </p:txBody>
      </p:sp>
      <p:pic>
        <p:nvPicPr>
          <p:cNvPr id="6" name="Рисунок 5" descr="Ernest_Hemingway_1923_passport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857496"/>
            <a:ext cx="1965955" cy="2515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12" y="5572140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Ернест Хемінгуей. 1923р. Фото з паспорта.</a:t>
            </a:r>
            <a:endParaRPr lang="ru-RU" sz="1400" dirty="0"/>
          </a:p>
        </p:txBody>
      </p:sp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143248"/>
            <a:ext cx="2776544" cy="2118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5357826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Батько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Кларенс</a:t>
            </a:r>
            <a:r>
              <a:rPr lang="ru-RU" sz="1400" dirty="0" smtClean="0"/>
              <a:t> </a:t>
            </a:r>
            <a:r>
              <a:rPr lang="ru-RU" sz="1400" dirty="0" err="1" smtClean="0"/>
              <a:t>Едмонт</a:t>
            </a:r>
            <a:r>
              <a:rPr lang="ru-RU" sz="1400" dirty="0" smtClean="0"/>
              <a:t> </a:t>
            </a:r>
            <a:r>
              <a:rPr lang="ru-RU" sz="1400" dirty="0" err="1" smtClean="0"/>
              <a:t>Хемінгуей</a:t>
            </a:r>
            <a:r>
              <a:rPr lang="ru-RU" sz="1400" dirty="0" smtClean="0"/>
              <a:t>, </a:t>
            </a:r>
            <a:r>
              <a:rPr lang="ru-RU" sz="1400" dirty="0" err="1" smtClean="0"/>
              <a:t>мати</a:t>
            </a:r>
            <a:r>
              <a:rPr lang="ru-RU" sz="1400" dirty="0" smtClean="0"/>
              <a:t> Грейс Холл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140518" cy="58990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1900" dirty="0" smtClean="0"/>
              <a:t>Перше </a:t>
            </a:r>
            <a:r>
              <a:rPr lang="ru-RU" sz="1900" dirty="0" err="1" smtClean="0"/>
              <a:t>оповідання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Ернеста</a:t>
            </a:r>
            <a:r>
              <a:rPr lang="ru-RU" sz="1900" dirty="0" smtClean="0"/>
              <a:t> </a:t>
            </a:r>
            <a:r>
              <a:rPr lang="ru-RU" sz="1900" dirty="0" err="1" smtClean="0"/>
              <a:t>Хемінгуея</a:t>
            </a:r>
            <a:r>
              <a:rPr lang="ru-RU" sz="1900" dirty="0" smtClean="0"/>
              <a:t> </a:t>
            </a:r>
            <a:r>
              <a:rPr lang="ru-RU" sz="1900" dirty="0" err="1" smtClean="0"/>
              <a:t>з'явилося</a:t>
            </a:r>
            <a:r>
              <a:rPr lang="ru-RU" sz="1900" dirty="0" smtClean="0"/>
              <a:t> в </a:t>
            </a:r>
            <a:r>
              <a:rPr lang="ru-RU" sz="1900" dirty="0" err="1" smtClean="0"/>
              <a:t>шкільному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журналі</a:t>
            </a:r>
            <a:r>
              <a:rPr lang="ru-RU" sz="1900" dirty="0" smtClean="0"/>
              <a:t> </a:t>
            </a:r>
            <a:r>
              <a:rPr lang="ru-RU" sz="1900" dirty="0" err="1" smtClean="0"/>
              <a:t>в</a:t>
            </a:r>
            <a:r>
              <a:rPr lang="ru-RU" sz="1900" dirty="0" smtClean="0"/>
              <a:t> 1916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. </a:t>
            </a:r>
            <a:r>
              <a:rPr lang="ru-RU" sz="1900" dirty="0" err="1" smtClean="0"/>
              <a:t>Воно</a:t>
            </a:r>
            <a:r>
              <a:rPr lang="ru-RU" sz="1900" dirty="0" smtClean="0"/>
              <a:t> </a:t>
            </a:r>
            <a:r>
              <a:rPr lang="ru-RU" sz="1900" dirty="0" err="1" smtClean="0"/>
              <a:t>вийшло</a:t>
            </a:r>
            <a:r>
              <a:rPr lang="ru-RU" sz="1900" dirty="0" smtClean="0"/>
              <a:t> </a:t>
            </a:r>
            <a:r>
              <a:rPr lang="ru-RU" sz="1900" dirty="0" err="1" smtClean="0"/>
              <a:t>під</a:t>
            </a:r>
            <a:r>
              <a:rPr lang="ru-RU" sz="1900" dirty="0" smtClean="0"/>
              <a:t> </a:t>
            </a:r>
            <a:r>
              <a:rPr lang="ru-RU" sz="1900" dirty="0" err="1" smtClean="0"/>
              <a:t>назвою</a:t>
            </a:r>
            <a:r>
              <a:rPr lang="ru-RU" sz="1900" dirty="0" smtClean="0"/>
              <a:t> «Скрижаль».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</a:t>
            </a:r>
            <a:r>
              <a:rPr lang="ru-RU" sz="1900" dirty="0" err="1" smtClean="0"/>
              <a:t>школи</a:t>
            </a:r>
            <a:r>
              <a:rPr lang="ru-RU" sz="1900" dirty="0" smtClean="0"/>
              <a:t> </a:t>
            </a:r>
            <a:r>
              <a:rPr lang="ru-RU" sz="1900" dirty="0" err="1" smtClean="0"/>
              <a:t>Ернест</a:t>
            </a:r>
            <a:r>
              <a:rPr lang="ru-RU" sz="1900" dirty="0" smtClean="0"/>
              <a:t> </a:t>
            </a:r>
            <a:r>
              <a:rPr lang="ru-RU" sz="1900" dirty="0" err="1" smtClean="0"/>
              <a:t>Хемінгуей</a:t>
            </a:r>
            <a:r>
              <a:rPr lang="ru-RU" sz="1900" dirty="0" smtClean="0"/>
              <a:t> вступив до </a:t>
            </a:r>
            <a:r>
              <a:rPr lang="ru-RU" sz="1900" dirty="0" err="1" smtClean="0"/>
              <a:t>університету</a:t>
            </a:r>
            <a:r>
              <a:rPr lang="ru-RU" sz="1900" dirty="0" smtClean="0"/>
              <a:t> в </a:t>
            </a:r>
            <a:r>
              <a:rPr lang="ru-RU" sz="1900" dirty="0" err="1" smtClean="0"/>
              <a:t>Канзас-Сіті</a:t>
            </a:r>
            <a:r>
              <a:rPr lang="ru-RU" sz="1900" dirty="0" smtClean="0"/>
              <a:t>, де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працював</a:t>
            </a:r>
            <a:r>
              <a:rPr lang="ru-RU" sz="1900" dirty="0" smtClean="0"/>
              <a:t> репортером у </a:t>
            </a:r>
            <a:r>
              <a:rPr lang="ru-RU" sz="1900" dirty="0" err="1" smtClean="0"/>
              <a:t>місцевій</a:t>
            </a:r>
            <a:r>
              <a:rPr lang="ru-RU" sz="1900" dirty="0" smtClean="0"/>
              <a:t> </a:t>
            </a:r>
            <a:r>
              <a:rPr lang="ru-RU" sz="1900" dirty="0" err="1" smtClean="0"/>
              <a:t>газеті</a:t>
            </a:r>
            <a:r>
              <a:rPr lang="ru-RU" sz="1900" dirty="0" smtClean="0"/>
              <a:t>. </a:t>
            </a:r>
            <a:r>
              <a:rPr lang="ru-RU" sz="1900" dirty="0" err="1" smtClean="0"/>
              <a:t>Він</a:t>
            </a:r>
            <a:r>
              <a:rPr lang="ru-RU" sz="1900" dirty="0" smtClean="0"/>
              <a:t> </a:t>
            </a:r>
            <a:r>
              <a:rPr lang="ru-RU" sz="1900" dirty="0" err="1" smtClean="0"/>
              <a:t>вів</a:t>
            </a:r>
            <a:r>
              <a:rPr lang="ru-RU" sz="1900" dirty="0" smtClean="0"/>
              <a:t> </a:t>
            </a:r>
            <a:r>
              <a:rPr lang="ru-RU" sz="1900" dirty="0" err="1" smtClean="0"/>
              <a:t>хроніку</a:t>
            </a:r>
            <a:r>
              <a:rPr lang="ru-RU" sz="1900" dirty="0" smtClean="0"/>
              <a:t> </a:t>
            </a:r>
            <a:r>
              <a:rPr lang="ru-RU" sz="1900" dirty="0" err="1" smtClean="0"/>
              <a:t>подій</a:t>
            </a:r>
            <a:r>
              <a:rPr lang="ru-RU" sz="1900" dirty="0" smtClean="0"/>
              <a:t>. </a:t>
            </a:r>
            <a:r>
              <a:rPr lang="ru-RU" sz="1900" dirty="0" err="1" smtClean="0"/>
              <a:t>Ернест</a:t>
            </a:r>
            <a:r>
              <a:rPr lang="ru-RU" sz="1900" dirty="0" smtClean="0"/>
              <a:t> </a:t>
            </a:r>
            <a:r>
              <a:rPr lang="ru-RU" sz="1900" dirty="0" err="1" smtClean="0"/>
              <a:t>Хемінгуей</a:t>
            </a:r>
            <a:r>
              <a:rPr lang="ru-RU" sz="1900" dirty="0" smtClean="0"/>
              <a:t> служив в </a:t>
            </a:r>
            <a:r>
              <a:rPr lang="ru-RU" sz="1900" dirty="0" err="1" smtClean="0"/>
              <a:t>армії</a:t>
            </a:r>
            <a:r>
              <a:rPr lang="ru-RU" sz="1900" dirty="0" smtClean="0"/>
              <a:t> </a:t>
            </a:r>
            <a:r>
              <a:rPr lang="ru-RU" sz="1900" dirty="0" err="1" smtClean="0"/>
              <a:t>під</a:t>
            </a:r>
            <a:r>
              <a:rPr lang="ru-RU" sz="1900" dirty="0" smtClean="0"/>
              <a:t> час </a:t>
            </a:r>
            <a:r>
              <a:rPr lang="ru-RU" sz="1900" dirty="0" err="1" smtClean="0"/>
              <a:t>Першої</a:t>
            </a:r>
            <a:r>
              <a:rPr lang="ru-RU" sz="1900" dirty="0" smtClean="0"/>
              <a:t> </a:t>
            </a:r>
            <a:r>
              <a:rPr lang="ru-RU" sz="1900" dirty="0" err="1" smtClean="0"/>
              <a:t>світової</a:t>
            </a:r>
            <a:r>
              <a:rPr lang="ru-RU" sz="1900" dirty="0" smtClean="0"/>
              <a:t> </a:t>
            </a:r>
            <a:r>
              <a:rPr lang="ru-RU" sz="1900" dirty="0" err="1" smtClean="0"/>
              <a:t>війни</a:t>
            </a:r>
            <a:r>
              <a:rPr lang="ru-RU" sz="1900" dirty="0" smtClean="0"/>
              <a:t>, </a:t>
            </a:r>
            <a:r>
              <a:rPr lang="ru-RU" sz="1900" dirty="0" err="1" smtClean="0"/>
              <a:t>перебуваючи</a:t>
            </a:r>
            <a:r>
              <a:rPr lang="ru-RU" sz="1900" dirty="0" smtClean="0"/>
              <a:t> в </a:t>
            </a:r>
            <a:r>
              <a:rPr lang="ru-RU" sz="1900" dirty="0" err="1" smtClean="0"/>
              <a:t>Італії</a:t>
            </a:r>
            <a:r>
              <a:rPr lang="ru-RU" sz="1900" dirty="0" smtClean="0"/>
              <a:t>. У 1918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</a:t>
            </a:r>
            <a:r>
              <a:rPr lang="ru-RU" sz="1900" dirty="0" err="1" smtClean="0"/>
              <a:t>Ернест</a:t>
            </a:r>
            <a:r>
              <a:rPr lang="ru-RU" sz="1900" dirty="0" smtClean="0"/>
              <a:t> </a:t>
            </a:r>
            <a:r>
              <a:rPr lang="ru-RU" sz="1900" dirty="0" err="1" smtClean="0"/>
              <a:t>Хемінгуей</a:t>
            </a:r>
            <a:r>
              <a:rPr lang="ru-RU" sz="1900" dirty="0" smtClean="0"/>
              <a:t> </a:t>
            </a:r>
            <a:r>
              <a:rPr lang="ru-RU" sz="1900" dirty="0" err="1" smtClean="0"/>
              <a:t>повернувся</a:t>
            </a:r>
            <a:r>
              <a:rPr lang="ru-RU" sz="1900" dirty="0" smtClean="0"/>
              <a:t> </a:t>
            </a:r>
            <a:r>
              <a:rPr lang="ru-RU" sz="1900" dirty="0" err="1" smtClean="0"/>
              <a:t>додому</a:t>
            </a:r>
            <a:r>
              <a:rPr lang="ru-RU" sz="1900" dirty="0" smtClean="0"/>
              <a:t>, в США, </a:t>
            </a:r>
            <a:r>
              <a:rPr lang="ru-RU" sz="1900" dirty="0" err="1" smtClean="0"/>
              <a:t>оскільки</a:t>
            </a:r>
            <a:r>
              <a:rPr lang="ru-RU" sz="1900" dirty="0" smtClean="0"/>
              <a:t> </a:t>
            </a:r>
            <a:r>
              <a:rPr lang="ru-RU" sz="1900" dirty="0" err="1" smtClean="0"/>
              <a:t>був</a:t>
            </a:r>
            <a:r>
              <a:rPr lang="ru-RU" sz="1900" dirty="0" smtClean="0"/>
              <a:t> тяжко поранений.</a:t>
            </a:r>
            <a:endParaRPr lang="ru-RU" sz="1900" dirty="0"/>
          </a:p>
        </p:txBody>
      </p:sp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42918"/>
            <a:ext cx="1876425" cy="3038475"/>
          </a:xfrm>
          <a:prstGeom prst="rect">
            <a:avLst/>
          </a:prstGeom>
        </p:spPr>
      </p:pic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500174"/>
            <a:ext cx="1933575" cy="33909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0" y="4357694"/>
            <a:ext cx="1928826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i="1" dirty="0" smtClean="0"/>
              <a:t>«Той, </a:t>
            </a:r>
            <a:r>
              <a:rPr lang="ru-RU" sz="1200" b="1" i="1" dirty="0" err="1" smtClean="0"/>
              <a:t>хто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виграє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війну</a:t>
            </a:r>
            <a:r>
              <a:rPr lang="ru-RU" sz="1200" b="1" i="1" dirty="0" smtClean="0"/>
              <a:t>, </a:t>
            </a:r>
            <a:r>
              <a:rPr lang="ru-RU" sz="1200" b="1" i="1" dirty="0" err="1" smtClean="0"/>
              <a:t>ніколи</a:t>
            </a:r>
            <a:r>
              <a:rPr lang="ru-RU" sz="1200" b="1" i="1" dirty="0" smtClean="0"/>
              <a:t> не </a:t>
            </a:r>
            <a:r>
              <a:rPr lang="ru-RU" sz="1200" b="1" i="1" dirty="0" err="1" smtClean="0"/>
              <a:t>перестане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воювати</a:t>
            </a:r>
            <a:r>
              <a:rPr lang="ru-RU" sz="1200" b="1" i="1" dirty="0" smtClean="0"/>
              <a:t>»</a:t>
            </a:r>
          </a:p>
          <a:p>
            <a:r>
              <a:rPr lang="ru-RU" sz="1200" b="1" i="1" dirty="0" smtClean="0"/>
              <a:t> </a:t>
            </a:r>
          </a:p>
          <a:p>
            <a:r>
              <a:rPr lang="ru-RU" sz="1200" b="1" i="1" dirty="0" smtClean="0"/>
              <a:t> </a:t>
            </a:r>
            <a:r>
              <a:rPr lang="ru-RU" sz="1200" b="1" i="1" dirty="0" smtClean="0"/>
              <a:t>    — </a:t>
            </a:r>
            <a:r>
              <a:rPr lang="ru-RU" sz="1200" b="1" i="1" dirty="0" smtClean="0"/>
              <a:t>Е. </a:t>
            </a:r>
            <a:r>
              <a:rPr lang="ru-RU" sz="1200" b="1" i="1" dirty="0" err="1" smtClean="0"/>
              <a:t>Хемінгуей</a:t>
            </a:r>
            <a:endParaRPr lang="ru-RU" sz="12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журналістом</a:t>
            </a:r>
            <a:r>
              <a:rPr lang="ru-RU" dirty="0" smtClean="0"/>
              <a:t> в Торонто та Чикаго </a:t>
            </a:r>
            <a:r>
              <a:rPr lang="ru-RU" dirty="0" err="1" smtClean="0"/>
              <a:t>і</a:t>
            </a:r>
            <a:r>
              <a:rPr lang="ru-RU" dirty="0" smtClean="0"/>
              <a:t> писав </a:t>
            </a:r>
            <a:r>
              <a:rPr lang="ru-RU" dirty="0" err="1" smtClean="0"/>
              <a:t>оповідання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Ернест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дружиною </a:t>
            </a:r>
            <a:r>
              <a:rPr lang="ru-RU" dirty="0" err="1" smtClean="0"/>
              <a:t>переїхав</a:t>
            </a:r>
            <a:r>
              <a:rPr lang="ru-RU" dirty="0" smtClean="0"/>
              <a:t> до Парижа.</a:t>
            </a:r>
            <a:endParaRPr lang="ru-RU" dirty="0"/>
          </a:p>
        </p:txBody>
      </p:sp>
      <p:pic>
        <p:nvPicPr>
          <p:cNvPr id="4" name="Рисунок 3" descr="art02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7"/>
            <a:ext cx="2643206" cy="2391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Ернест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Аґнес</a:t>
            </a:r>
            <a:r>
              <a:rPr lang="ru-RU" dirty="0" smtClean="0"/>
              <a:t> </a:t>
            </a:r>
            <a:r>
              <a:rPr lang="ru-RU" dirty="0" smtClean="0"/>
              <a:t>фон </a:t>
            </a:r>
            <a:r>
              <a:rPr lang="ru-RU" dirty="0" err="1" smtClean="0"/>
              <a:t>Куровські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3071810"/>
            <a:ext cx="3857652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6314" y="3429000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П</a:t>
            </a:r>
            <a:r>
              <a:rPr lang="ru-RU" sz="2000" b="1" i="1" dirty="0" err="1" smtClean="0"/>
              <a:t>одорожуй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тільки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тими</a:t>
            </a:r>
            <a:r>
              <a:rPr lang="ru-RU" sz="2000" b="1" i="1" dirty="0" smtClean="0"/>
              <a:t> кого </a:t>
            </a:r>
            <a:r>
              <a:rPr lang="ru-RU" sz="2000" b="1" i="1" dirty="0" err="1" smtClean="0"/>
              <a:t>любиш</a:t>
            </a:r>
            <a:r>
              <a:rPr lang="ru-RU" sz="2000" b="1" i="1" dirty="0" smtClean="0"/>
              <a:t>.</a:t>
            </a:r>
          </a:p>
          <a:p>
            <a:r>
              <a:rPr lang="uk-UA" sz="2000" b="1" i="1" dirty="0" smtClean="0"/>
              <a:t> </a:t>
            </a:r>
            <a:r>
              <a:rPr lang="uk-UA" sz="2000" b="1" i="1" dirty="0" smtClean="0"/>
              <a:t>    </a:t>
            </a:r>
          </a:p>
          <a:p>
            <a:r>
              <a:rPr lang="uk-UA" sz="2000" b="1" i="1" dirty="0" smtClean="0"/>
              <a:t> </a:t>
            </a:r>
            <a:r>
              <a:rPr lang="uk-UA" sz="2000" b="1" i="1" dirty="0" smtClean="0"/>
              <a:t>   - Ернест Хемінгуей</a:t>
            </a:r>
            <a:endParaRPr lang="ru-RU" sz="20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</a:t>
            </a:r>
            <a:r>
              <a:rPr lang="ru-RU" sz="1800" dirty="0" smtClean="0"/>
              <a:t>Перший </a:t>
            </a:r>
            <a:r>
              <a:rPr lang="ru-RU" sz="1800" dirty="0" err="1" smtClean="0"/>
              <a:t>успіх</a:t>
            </a:r>
            <a:r>
              <a:rPr lang="ru-RU" sz="1800" dirty="0" smtClean="0"/>
              <a:t> до </a:t>
            </a:r>
            <a:r>
              <a:rPr lang="ru-RU" sz="1800" dirty="0" err="1" smtClean="0"/>
              <a:t>Хемінгуея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прийшов</a:t>
            </a:r>
            <a:r>
              <a:rPr lang="ru-RU" sz="1800" dirty="0" smtClean="0"/>
              <a:t> в 1926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публікацією</a:t>
            </a:r>
            <a:r>
              <a:rPr lang="ru-RU" sz="1800" dirty="0" smtClean="0"/>
              <a:t> роману «І сходить </a:t>
            </a:r>
            <a:r>
              <a:rPr lang="ru-RU" sz="1800" dirty="0" err="1" smtClean="0"/>
              <a:t>сонце</a:t>
            </a:r>
            <a:r>
              <a:rPr lang="ru-RU" sz="1800" dirty="0" smtClean="0"/>
              <a:t> (</a:t>
            </a:r>
            <a:r>
              <a:rPr lang="ru-RU" sz="1800" dirty="0" err="1" smtClean="0"/>
              <a:t>Фієста</a:t>
            </a:r>
            <a:r>
              <a:rPr lang="ru-RU" sz="1800" dirty="0" smtClean="0"/>
              <a:t>)». У 1927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вийшла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збірка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оповідань</a:t>
            </a:r>
            <a:r>
              <a:rPr lang="ru-RU" sz="1800" dirty="0" smtClean="0"/>
              <a:t> «</a:t>
            </a:r>
            <a:r>
              <a:rPr lang="ru-RU" sz="1800" dirty="0" err="1" smtClean="0"/>
              <a:t>Чоловіки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жінок</a:t>
            </a:r>
            <a:r>
              <a:rPr lang="ru-RU" sz="1800" dirty="0" smtClean="0"/>
              <a:t>»,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письменник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публікував</a:t>
            </a:r>
            <a:r>
              <a:rPr lang="ru-RU" sz="1800" dirty="0" smtClean="0"/>
              <a:t> твори один за другим. Роман «</a:t>
            </a:r>
            <a:r>
              <a:rPr lang="ru-RU" sz="1800" dirty="0" err="1" smtClean="0"/>
              <a:t>Прощавай</a:t>
            </a:r>
            <a:r>
              <a:rPr lang="ru-RU" sz="1800" dirty="0" smtClean="0"/>
              <a:t>, </a:t>
            </a:r>
            <a:r>
              <a:rPr lang="ru-RU" sz="1800" dirty="0" err="1" smtClean="0"/>
              <a:t>зброє</a:t>
            </a:r>
            <a:r>
              <a:rPr lang="ru-RU" sz="1800" dirty="0" smtClean="0"/>
              <a:t>»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написав в 1929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. </a:t>
            </a:r>
            <a:r>
              <a:rPr lang="ru-RU" sz="1800" dirty="0" err="1" smtClean="0"/>
              <a:t>Ернест</a:t>
            </a:r>
            <a:r>
              <a:rPr lang="ru-RU" sz="1800" dirty="0" smtClean="0"/>
              <a:t> </a:t>
            </a:r>
            <a:r>
              <a:rPr lang="ru-RU" sz="1800" dirty="0" err="1" smtClean="0"/>
              <a:t>Хемінгуей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подорожував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повернувся</a:t>
            </a:r>
            <a:r>
              <a:rPr lang="ru-RU" sz="1800" dirty="0" smtClean="0"/>
              <a:t> в США. У 1953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> вручили </a:t>
            </a:r>
            <a:r>
              <a:rPr lang="ru-RU" sz="1800" dirty="0" err="1" smtClean="0"/>
              <a:t>Пулітцерівську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премію</a:t>
            </a:r>
            <a:r>
              <a:rPr lang="ru-RU" sz="1800" dirty="0" smtClean="0"/>
              <a:t> за </a:t>
            </a:r>
            <a:r>
              <a:rPr lang="ru-RU" sz="1800" dirty="0" err="1" smtClean="0"/>
              <a:t>всесвітньо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відомого</a:t>
            </a:r>
            <a:r>
              <a:rPr lang="ru-RU" sz="1800" dirty="0" smtClean="0"/>
              <a:t> «Старого </a:t>
            </a:r>
            <a:r>
              <a:rPr lang="ru-RU" sz="1800" dirty="0" err="1" smtClean="0"/>
              <a:t>і</a:t>
            </a:r>
            <a:r>
              <a:rPr lang="ru-RU" sz="1800" dirty="0" smtClean="0"/>
              <a:t> море».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Ернест</a:t>
            </a:r>
            <a:r>
              <a:rPr lang="ru-RU" sz="1800" dirty="0" smtClean="0"/>
              <a:t> </a:t>
            </a:r>
            <a:r>
              <a:rPr lang="ru-RU" sz="1800" dirty="0" err="1" smtClean="0"/>
              <a:t>Хемінгуей</a:t>
            </a:r>
            <a:r>
              <a:rPr lang="ru-RU" sz="1800" dirty="0" smtClean="0"/>
              <a:t> став </a:t>
            </a:r>
            <a:r>
              <a:rPr lang="ru-RU" sz="1800" dirty="0" err="1" smtClean="0"/>
              <a:t>нобелівським</a:t>
            </a:r>
            <a:r>
              <a:rPr lang="ru-RU" sz="1800" dirty="0" smtClean="0"/>
              <a:t> лауреатом.</a:t>
            </a:r>
            <a:endParaRPr lang="ru-RU" sz="1800" dirty="0"/>
          </a:p>
        </p:txBody>
      </p:sp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928934"/>
            <a:ext cx="2124075" cy="3390900"/>
          </a:xfrm>
          <a:prstGeom prst="rect">
            <a:avLst/>
          </a:prstGeom>
        </p:spPr>
      </p:pic>
      <p:pic>
        <p:nvPicPr>
          <p:cNvPr id="5" name="Рисунок 4" descr="Cover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925740"/>
            <a:ext cx="2357454" cy="3379017"/>
          </a:xfrm>
          <a:prstGeom prst="rect">
            <a:avLst/>
          </a:prstGeom>
        </p:spPr>
      </p:pic>
      <p:pic>
        <p:nvPicPr>
          <p:cNvPr id="6" name="Рисунок 5" descr="112425433_1_644x461_ernst-hemnguey-proschavay-zbroza-rchkoyuv-zatnu-derevkiv-1985-kamenets-podolsk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928934"/>
            <a:ext cx="2582903" cy="344138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1000108"/>
            <a:ext cx="7072362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1428736"/>
            <a:ext cx="6429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«</a:t>
            </a:r>
            <a:r>
              <a:rPr lang="ru-RU" sz="2800" b="1" i="1" dirty="0" err="1" smtClean="0"/>
              <a:t>Всі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хороші</a:t>
            </a:r>
            <a:r>
              <a:rPr lang="ru-RU" sz="2800" b="1" i="1" dirty="0" smtClean="0"/>
              <a:t> книги </a:t>
            </a:r>
            <a:r>
              <a:rPr lang="ru-RU" sz="2800" b="1" i="1" dirty="0" err="1" smtClean="0"/>
              <a:t>схожі</a:t>
            </a:r>
            <a:r>
              <a:rPr lang="ru-RU" sz="2800" b="1" i="1" dirty="0" smtClean="0"/>
              <a:t> в одному: коли </a:t>
            </a:r>
            <a:r>
              <a:rPr lang="ru-RU" sz="2800" b="1" i="1" dirty="0" err="1" smtClean="0"/>
              <a:t>ви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дочитаєте</a:t>
            </a:r>
            <a:r>
              <a:rPr lang="ru-RU" sz="2800" b="1" i="1" dirty="0" smtClean="0"/>
              <a:t> до </a:t>
            </a:r>
            <a:r>
              <a:rPr lang="ru-RU" sz="2800" b="1" i="1" dirty="0" err="1" smtClean="0"/>
              <a:t>кінця</a:t>
            </a:r>
            <a:r>
              <a:rPr lang="ru-RU" sz="2800" b="1" i="1" dirty="0" smtClean="0"/>
              <a:t>, вам </a:t>
            </a:r>
            <a:r>
              <a:rPr lang="ru-RU" sz="2800" b="1" i="1" dirty="0" err="1" smtClean="0"/>
              <a:t>здається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все </a:t>
            </a:r>
            <a:r>
              <a:rPr lang="ru-RU" sz="2800" b="1" i="1" dirty="0" err="1" smtClean="0"/>
              <a:t>це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сталося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вами,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так </a:t>
            </a:r>
            <a:r>
              <a:rPr lang="ru-RU" sz="2800" b="1" i="1" dirty="0" err="1" smtClean="0"/>
              <a:t>воно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назавжди</a:t>
            </a:r>
            <a:r>
              <a:rPr lang="ru-RU" sz="2800" b="1" i="1" dirty="0" smtClean="0"/>
              <a:t> при вас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залишиться</a:t>
            </a:r>
            <a:r>
              <a:rPr lang="ru-RU" sz="2800" b="1" i="1" dirty="0" smtClean="0"/>
              <a:t>»</a:t>
            </a:r>
          </a:p>
          <a:p>
            <a:pPr algn="just"/>
            <a:r>
              <a:rPr lang="ru-RU" sz="2800" b="1" i="1" dirty="0" smtClean="0"/>
              <a:t>                  </a:t>
            </a:r>
          </a:p>
          <a:p>
            <a:pPr algn="just"/>
            <a:r>
              <a:rPr lang="ru-RU" sz="2800" b="1" i="1" dirty="0" smtClean="0"/>
              <a:t> </a:t>
            </a:r>
            <a:r>
              <a:rPr lang="ru-RU" sz="2800" b="1" i="1" dirty="0" smtClean="0"/>
              <a:t>                        — </a:t>
            </a:r>
            <a:r>
              <a:rPr lang="ru-RU" sz="2800" b="1" i="1" dirty="0" smtClean="0"/>
              <a:t>Е. </a:t>
            </a:r>
            <a:r>
              <a:rPr lang="ru-RU" sz="2800" b="1" i="1" dirty="0" err="1" smtClean="0"/>
              <a:t>Хемінгуей</a:t>
            </a:r>
            <a:endParaRPr lang="ru-RU" sz="28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«</a:t>
            </a:r>
            <a:r>
              <a:rPr lang="ru-RU" b="1" dirty="0" err="1" smtClean="0"/>
              <a:t>Старий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море»</a:t>
            </a:r>
            <a:r>
              <a:rPr lang="ru-RU" dirty="0" smtClean="0"/>
              <a:t> </a:t>
            </a:r>
            <a:r>
              <a:rPr lang="en-US" dirty="0" smtClean="0"/>
              <a:t>—</a:t>
            </a:r>
            <a:r>
              <a:rPr lang="en-US" dirty="0" smtClean="0"/>
              <a:t> </a:t>
            </a:r>
            <a:r>
              <a:rPr lang="ru-RU" dirty="0" err="1" smtClean="0"/>
              <a:t>повість-притча</a:t>
            </a:r>
            <a:r>
              <a:rPr lang="ru-RU" dirty="0" smtClean="0"/>
              <a:t>. </a:t>
            </a:r>
            <a:r>
              <a:rPr lang="ru-RU" dirty="0" smtClean="0"/>
              <a:t>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розповідь</a:t>
            </a:r>
            <a:r>
              <a:rPr lang="ru-RU" dirty="0" smtClean="0"/>
              <a:t> про </a:t>
            </a:r>
            <a:r>
              <a:rPr lang="ru-RU" dirty="0" err="1" smtClean="0"/>
              <a:t>кубинського</a:t>
            </a:r>
            <a:r>
              <a:rPr lang="ru-RU" dirty="0" smtClean="0"/>
              <a:t> </a:t>
            </a:r>
            <a:r>
              <a:rPr lang="ru-RU" dirty="0" err="1" smtClean="0"/>
              <a:t>рибалку</a:t>
            </a:r>
            <a:r>
              <a:rPr lang="ru-RU" dirty="0" smtClean="0"/>
              <a:t> </a:t>
            </a:r>
            <a:r>
              <a:rPr lang="ru-RU" dirty="0" smtClean="0"/>
              <a:t>Сантьяго,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гігантською</a:t>
            </a:r>
            <a:r>
              <a:rPr lang="ru-RU" dirty="0" smtClean="0"/>
              <a:t> </a:t>
            </a:r>
            <a:r>
              <a:rPr lang="ru-RU" dirty="0" err="1" smtClean="0"/>
              <a:t>рибиною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стала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здобиччю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Oldman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496"/>
            <a:ext cx="2442140" cy="3565524"/>
          </a:xfrm>
          <a:prstGeom prst="rect">
            <a:avLst/>
          </a:prstGeom>
        </p:spPr>
      </p:pic>
      <p:pic>
        <p:nvPicPr>
          <p:cNvPr id="5" name="Рисунок 4" descr="124511_html_51c5b88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857496"/>
            <a:ext cx="3137302" cy="2509841"/>
          </a:xfrm>
          <a:prstGeom prst="rect">
            <a:avLst/>
          </a:prstGeom>
        </p:spPr>
      </p:pic>
      <p:pic>
        <p:nvPicPr>
          <p:cNvPr id="6" name="Рисунок 5" descr="1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714752"/>
            <a:ext cx="2114550" cy="2540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30352"/>
            <a:ext cx="8786874" cy="18985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2 </a:t>
            </a:r>
            <a:r>
              <a:rPr lang="ru-RU" dirty="0" err="1" smtClean="0"/>
              <a:t>липня</a:t>
            </a:r>
            <a:r>
              <a:rPr lang="ru-RU" dirty="0" smtClean="0"/>
              <a:t> 1961 року тяжко </a:t>
            </a:r>
            <a:r>
              <a:rPr lang="ru-RU" dirty="0" err="1" smtClean="0"/>
              <a:t>хворий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застрелився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5-malovdomih-faktv-pro-pismennikv_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3357586" cy="408404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57818" y="2357430"/>
            <a:ext cx="2857520" cy="26432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29256" y="2571744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</a:t>
            </a:r>
            <a:r>
              <a:rPr lang="ru-RU" b="1" i="1" dirty="0" err="1" smtClean="0"/>
              <a:t>Жодна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життєва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перемога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переважить</a:t>
            </a:r>
            <a:r>
              <a:rPr lang="ru-RU" b="1" i="1" dirty="0" smtClean="0"/>
              <a:t> собою </a:t>
            </a:r>
            <a:r>
              <a:rPr lang="ru-RU" b="1" i="1" dirty="0" err="1" smtClean="0"/>
              <a:t>поразку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коханні</a:t>
            </a:r>
            <a:r>
              <a:rPr lang="ru-RU" b="1" i="1" dirty="0" smtClean="0"/>
              <a:t>»</a:t>
            </a:r>
          </a:p>
          <a:p>
            <a:endParaRPr lang="ru-RU" b="1" i="1" dirty="0" smtClean="0"/>
          </a:p>
          <a:p>
            <a:r>
              <a:rPr lang="ru-RU" b="1" i="1" dirty="0" smtClean="0"/>
              <a:t> </a:t>
            </a:r>
            <a:r>
              <a:rPr lang="ru-RU" b="1" i="1" dirty="0" smtClean="0"/>
              <a:t>  — </a:t>
            </a:r>
            <a:r>
              <a:rPr lang="ru-RU" b="1" i="1" dirty="0" smtClean="0"/>
              <a:t>Е. </a:t>
            </a:r>
            <a:r>
              <a:rPr lang="ru-RU" b="1" i="1" dirty="0" err="1" smtClean="0"/>
              <a:t>Хемінгуей</a:t>
            </a:r>
            <a:endParaRPr lang="ru-RU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/>
          <a:lstStyle/>
          <a:p>
            <a:r>
              <a:rPr lang="uk-UA" dirty="0" smtClean="0"/>
              <a:t>Маловідомі факти: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Ернест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алкоголіком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самогубцем</a:t>
            </a:r>
            <a:r>
              <a:rPr lang="ru-RU" dirty="0" smtClean="0"/>
              <a:t>,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пейрафобія</a:t>
            </a:r>
            <a:r>
              <a:rPr lang="ru-RU" dirty="0" smtClean="0"/>
              <a:t> (боязнь </a:t>
            </a:r>
            <a:r>
              <a:rPr lang="ru-RU" dirty="0" err="1" smtClean="0"/>
              <a:t>публічних</a:t>
            </a:r>
            <a:r>
              <a:rPr lang="ru-RU" dirty="0" smtClean="0"/>
              <a:t> </a:t>
            </a:r>
            <a:r>
              <a:rPr lang="ru-RU" dirty="0" err="1" smtClean="0"/>
              <a:t>виступів</a:t>
            </a:r>
            <a:r>
              <a:rPr lang="ru-RU" dirty="0" smtClean="0"/>
              <a:t>),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вірив</a:t>
            </a:r>
            <a:r>
              <a:rPr lang="ru-RU" dirty="0" smtClean="0"/>
              <a:t> </a:t>
            </a:r>
            <a:r>
              <a:rPr lang="ru-RU" dirty="0" err="1" smtClean="0"/>
              <a:t>похвалі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найщиріших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читачів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шанувальників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друзям</a:t>
            </a:r>
            <a:r>
              <a:rPr lang="ru-RU" dirty="0" smtClean="0"/>
              <a:t> - не </a:t>
            </a:r>
            <a:r>
              <a:rPr lang="ru-RU" dirty="0" err="1" smtClean="0"/>
              <a:t>вірив</a:t>
            </a:r>
            <a:r>
              <a:rPr lang="ru-RU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smtClean="0"/>
              <a:t>пережив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війн</a:t>
            </a:r>
            <a:r>
              <a:rPr lang="ru-RU" dirty="0" smtClean="0"/>
              <a:t>,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автомобільні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повітряні</a:t>
            </a:r>
            <a:r>
              <a:rPr lang="ru-RU" dirty="0" smtClean="0"/>
              <a:t> </a:t>
            </a:r>
            <a:r>
              <a:rPr lang="ru-RU" dirty="0" err="1" smtClean="0"/>
              <a:t>авіакатастрофи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 Мама </a:t>
            </a:r>
            <a:r>
              <a:rPr lang="ru-RU" dirty="0" smtClean="0"/>
              <a:t>в </a:t>
            </a:r>
            <a:r>
              <a:rPr lang="ru-RU" dirty="0" err="1" smtClean="0"/>
              <a:t>дитинстві</a:t>
            </a:r>
            <a:r>
              <a:rPr lang="ru-RU" dirty="0" smtClean="0"/>
              <a:t> </a:t>
            </a:r>
            <a:r>
              <a:rPr lang="ru-RU" dirty="0" err="1" smtClean="0"/>
              <a:t>змушувала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танців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Сам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почав </a:t>
            </a:r>
            <a:r>
              <a:rPr lang="ru-RU" dirty="0" err="1" smtClean="0"/>
              <a:t>називати</a:t>
            </a:r>
            <a:r>
              <a:rPr lang="ru-RU" dirty="0" smtClean="0"/>
              <a:t> себе </a:t>
            </a:r>
            <a:r>
              <a:rPr lang="ru-RU" dirty="0" smtClean="0"/>
              <a:t>Папою.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часто </a:t>
            </a:r>
            <a:r>
              <a:rPr lang="ru-RU" dirty="0" err="1" smtClean="0"/>
              <a:t>й</a:t>
            </a:r>
            <a:r>
              <a:rPr lang="ru-RU" dirty="0" smtClean="0"/>
              <a:t> охоче </a:t>
            </a:r>
            <a:r>
              <a:rPr lang="ru-RU" dirty="0" err="1" smtClean="0"/>
              <a:t>міркував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за ним </a:t>
            </a:r>
            <a:r>
              <a:rPr lang="ru-RU" dirty="0" err="1" smtClean="0"/>
              <a:t>стежить</a:t>
            </a:r>
            <a:r>
              <a:rPr lang="ru-RU" dirty="0" smtClean="0"/>
              <a:t> ФБР. </a:t>
            </a:r>
            <a:r>
              <a:rPr lang="ru-RU" dirty="0" err="1" smtClean="0"/>
              <a:t>Співрозмовники</a:t>
            </a:r>
            <a:r>
              <a:rPr lang="ru-RU" dirty="0" smtClean="0"/>
              <a:t> криво </a:t>
            </a:r>
            <a:r>
              <a:rPr lang="ru-RU" dirty="0" err="1" smtClean="0"/>
              <a:t>посміхалися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врешті-решт</a:t>
            </a:r>
            <a:r>
              <a:rPr lang="ru-RU" dirty="0" smtClean="0"/>
              <a:t> </a:t>
            </a:r>
            <a:r>
              <a:rPr lang="ru-RU" dirty="0" err="1" smtClean="0"/>
              <a:t>з'ясувалося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Папа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правий</a:t>
            </a:r>
            <a:r>
              <a:rPr lang="ru-RU" dirty="0" smtClean="0"/>
              <a:t> - </a:t>
            </a:r>
            <a:r>
              <a:rPr lang="ru-RU" dirty="0" err="1" smtClean="0"/>
              <a:t>розсекречені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ru-RU" dirty="0" err="1" smtClean="0"/>
              <a:t>підтвердили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стеження</a:t>
            </a:r>
            <a:r>
              <a:rPr lang="ru-RU" dirty="0" smtClean="0"/>
              <a:t>, а не </a:t>
            </a:r>
            <a:r>
              <a:rPr lang="ru-RU" dirty="0" err="1" smtClean="0"/>
              <a:t>параноя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409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Ернест Хемінгуей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Маловідомі факти: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cp:lastModifiedBy>Рома</cp:lastModifiedBy>
  <cp:revision>7</cp:revision>
  <dcterms:modified xsi:type="dcterms:W3CDTF">2014-02-20T14:52:01Z</dcterms:modified>
</cp:coreProperties>
</file>