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788CAB5-7A2D-4CD3-8553-D252D59DFA6A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91AB855-B187-41E7-A81B-BD32BF9A7D4D}">
      <dgm:prSet phldrT="[Текст]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dirty="0" smtClean="0"/>
            <a:t>Жанри</a:t>
          </a:r>
          <a:r>
            <a:rPr lang="uk-UA" baseline="0" dirty="0" smtClean="0"/>
            <a:t> роману «Злочин і кара»</a:t>
          </a:r>
          <a:endParaRPr lang="ru-RU" dirty="0"/>
        </a:p>
      </dgm:t>
    </dgm:pt>
    <dgm:pt modelId="{7BA3BFD5-0516-47AE-AC74-F574546827CD}" type="parTrans" cxnId="{2DE295C6-A390-4C0A-B9D9-BC58E0AA5E20}">
      <dgm:prSet/>
      <dgm:spPr/>
      <dgm:t>
        <a:bodyPr/>
        <a:lstStyle/>
        <a:p>
          <a:endParaRPr lang="ru-RU"/>
        </a:p>
      </dgm:t>
    </dgm:pt>
    <dgm:pt modelId="{1D0D8898-6767-4C9D-9574-88C61227D0A1}" type="sibTrans" cxnId="{2DE295C6-A390-4C0A-B9D9-BC58E0AA5E20}">
      <dgm:prSet/>
      <dgm:spPr/>
      <dgm:t>
        <a:bodyPr/>
        <a:lstStyle/>
        <a:p>
          <a:endParaRPr lang="ru-RU"/>
        </a:p>
      </dgm:t>
    </dgm:pt>
    <dgm:pt modelId="{F54612E3-7505-4C71-BB9A-A732E9014B06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2000" dirty="0" smtClean="0">
              <a:solidFill>
                <a:schemeClr val="accent6">
                  <a:lumMod val="75000"/>
                </a:schemeClr>
              </a:solidFill>
            </a:rPr>
            <a:t>Сократівські діалоги</a:t>
          </a:r>
          <a:endParaRPr lang="ru-RU" sz="2000" dirty="0">
            <a:solidFill>
              <a:schemeClr val="accent6">
                <a:lumMod val="75000"/>
              </a:schemeClr>
            </a:solidFill>
          </a:endParaRPr>
        </a:p>
      </dgm:t>
    </dgm:pt>
    <dgm:pt modelId="{264036F5-C581-4D63-B518-87C46D589377}" type="parTrans" cxnId="{9B1A6967-5E73-488D-8C28-32AC7828A470}">
      <dgm:prSet/>
      <dgm:spPr/>
      <dgm:t>
        <a:bodyPr/>
        <a:lstStyle/>
        <a:p>
          <a:endParaRPr lang="ru-RU"/>
        </a:p>
      </dgm:t>
    </dgm:pt>
    <dgm:pt modelId="{89263AB0-D57A-4EE2-8E56-5BB47FE40642}" type="sibTrans" cxnId="{9B1A6967-5E73-488D-8C28-32AC7828A470}">
      <dgm:prSet/>
      <dgm:spPr/>
      <dgm:t>
        <a:bodyPr/>
        <a:lstStyle/>
        <a:p>
          <a:endParaRPr lang="ru-RU"/>
        </a:p>
      </dgm:t>
    </dgm:pt>
    <dgm:pt modelId="{0856056D-86C1-4358-A80E-CE372B7C3803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2000" dirty="0" smtClean="0">
              <a:solidFill>
                <a:schemeClr val="accent6">
                  <a:lumMod val="75000"/>
                </a:schemeClr>
              </a:solidFill>
            </a:rPr>
            <a:t>детективний</a:t>
          </a:r>
          <a:endParaRPr lang="ru-RU" sz="2000" dirty="0">
            <a:solidFill>
              <a:schemeClr val="accent6">
                <a:lumMod val="75000"/>
              </a:schemeClr>
            </a:solidFill>
          </a:endParaRPr>
        </a:p>
      </dgm:t>
    </dgm:pt>
    <dgm:pt modelId="{139B8EFE-A823-489E-B2D9-F34B6D7433B2}" type="parTrans" cxnId="{1D8B0D82-D8AA-459F-9857-594FD2A0DBB1}">
      <dgm:prSet/>
      <dgm:spPr/>
      <dgm:t>
        <a:bodyPr/>
        <a:lstStyle/>
        <a:p>
          <a:endParaRPr lang="ru-RU"/>
        </a:p>
      </dgm:t>
    </dgm:pt>
    <dgm:pt modelId="{5138C82F-6DEA-4C73-8F82-3D7910E3AE94}" type="sibTrans" cxnId="{1D8B0D82-D8AA-459F-9857-594FD2A0DBB1}">
      <dgm:prSet/>
      <dgm:spPr/>
      <dgm:t>
        <a:bodyPr/>
        <a:lstStyle/>
        <a:p>
          <a:endParaRPr lang="ru-RU"/>
        </a:p>
      </dgm:t>
    </dgm:pt>
    <dgm:pt modelId="{12E8E4C6-9FF1-468A-945A-2DAFDE4F0299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2000" dirty="0" smtClean="0">
              <a:solidFill>
                <a:schemeClr val="accent6">
                  <a:lumMod val="75000"/>
                </a:schemeClr>
              </a:solidFill>
            </a:rPr>
            <a:t>реалістичний</a:t>
          </a:r>
          <a:endParaRPr lang="ru-RU" sz="2000" dirty="0">
            <a:solidFill>
              <a:schemeClr val="accent6">
                <a:lumMod val="75000"/>
              </a:schemeClr>
            </a:solidFill>
          </a:endParaRPr>
        </a:p>
      </dgm:t>
    </dgm:pt>
    <dgm:pt modelId="{2F70D0DC-E7D6-4AEF-9B68-D0423B56334A}" type="parTrans" cxnId="{691DDC4F-FDC6-4DF7-936B-87468B9EFADC}">
      <dgm:prSet/>
      <dgm:spPr/>
      <dgm:t>
        <a:bodyPr/>
        <a:lstStyle/>
        <a:p>
          <a:endParaRPr lang="ru-RU"/>
        </a:p>
      </dgm:t>
    </dgm:pt>
    <dgm:pt modelId="{EF0C5C04-FF5C-4824-A21C-43890F5EE6CF}" type="sibTrans" cxnId="{691DDC4F-FDC6-4DF7-936B-87468B9EFADC}">
      <dgm:prSet/>
      <dgm:spPr/>
      <dgm:t>
        <a:bodyPr/>
        <a:lstStyle/>
        <a:p>
          <a:endParaRPr lang="ru-RU"/>
        </a:p>
      </dgm:t>
    </dgm:pt>
    <dgm:pt modelId="{BB7EDCA8-1484-48F0-8639-0F5EA6421494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2000" dirty="0" smtClean="0">
              <a:solidFill>
                <a:schemeClr val="accent6">
                  <a:lumMod val="75000"/>
                </a:schemeClr>
              </a:solidFill>
            </a:rPr>
            <a:t>побутовий</a:t>
          </a:r>
          <a:endParaRPr lang="ru-RU" sz="2000" dirty="0">
            <a:solidFill>
              <a:schemeClr val="accent6">
                <a:lumMod val="75000"/>
              </a:schemeClr>
            </a:solidFill>
          </a:endParaRPr>
        </a:p>
      </dgm:t>
    </dgm:pt>
    <dgm:pt modelId="{9C0AD722-6E5D-4EB0-8E38-E62411E32915}" type="parTrans" cxnId="{26928C2E-1C67-49BB-BB29-08DC5F76C2EE}">
      <dgm:prSet/>
      <dgm:spPr/>
      <dgm:t>
        <a:bodyPr/>
        <a:lstStyle/>
        <a:p>
          <a:endParaRPr lang="ru-RU"/>
        </a:p>
      </dgm:t>
    </dgm:pt>
    <dgm:pt modelId="{82101AF0-6109-4124-96EB-42CE83B1B9DE}" type="sibTrans" cxnId="{26928C2E-1C67-49BB-BB29-08DC5F76C2EE}">
      <dgm:prSet/>
      <dgm:spPr/>
      <dgm:t>
        <a:bodyPr/>
        <a:lstStyle/>
        <a:p>
          <a:endParaRPr lang="ru-RU"/>
        </a:p>
      </dgm:t>
    </dgm:pt>
    <dgm:pt modelId="{B3674408-C2F7-4AF5-84C5-F11956864456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2000" dirty="0" smtClean="0">
              <a:solidFill>
                <a:schemeClr val="accent6">
                  <a:lumMod val="75000"/>
                </a:schemeClr>
              </a:solidFill>
            </a:rPr>
            <a:t>соціальний</a:t>
          </a:r>
          <a:endParaRPr lang="ru-RU" sz="2000" dirty="0">
            <a:solidFill>
              <a:schemeClr val="accent6">
                <a:lumMod val="75000"/>
              </a:schemeClr>
            </a:solidFill>
          </a:endParaRPr>
        </a:p>
      </dgm:t>
    </dgm:pt>
    <dgm:pt modelId="{C556788E-6449-4B75-9880-5FC3040F6F5C}" type="parTrans" cxnId="{46AF3D53-ED2A-4070-80E2-F0C8B39081FB}">
      <dgm:prSet/>
      <dgm:spPr/>
      <dgm:t>
        <a:bodyPr/>
        <a:lstStyle/>
        <a:p>
          <a:endParaRPr lang="ru-RU"/>
        </a:p>
      </dgm:t>
    </dgm:pt>
    <dgm:pt modelId="{91EA3C21-2E47-49F7-90DF-6413C7902943}" type="sibTrans" cxnId="{46AF3D53-ED2A-4070-80E2-F0C8B39081FB}">
      <dgm:prSet/>
      <dgm:spPr/>
      <dgm:t>
        <a:bodyPr/>
        <a:lstStyle/>
        <a:p>
          <a:endParaRPr lang="ru-RU"/>
        </a:p>
      </dgm:t>
    </dgm:pt>
    <dgm:pt modelId="{4D32DC19-3092-4783-AA8B-6EF515FB3AA6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2000" dirty="0" smtClean="0">
              <a:solidFill>
                <a:schemeClr val="accent6">
                  <a:lumMod val="75000"/>
                </a:schemeClr>
              </a:solidFill>
            </a:rPr>
            <a:t>романтичний</a:t>
          </a:r>
          <a:endParaRPr lang="ru-RU" sz="2000" dirty="0">
            <a:solidFill>
              <a:schemeClr val="accent6">
                <a:lumMod val="75000"/>
              </a:schemeClr>
            </a:solidFill>
          </a:endParaRPr>
        </a:p>
      </dgm:t>
    </dgm:pt>
    <dgm:pt modelId="{C208F92D-4CE9-425E-99C6-1B847A01A1EC}" type="parTrans" cxnId="{8835F6B8-7088-4EDF-B296-A71060036B44}">
      <dgm:prSet/>
      <dgm:spPr/>
      <dgm:t>
        <a:bodyPr/>
        <a:lstStyle/>
        <a:p>
          <a:endParaRPr lang="ru-RU"/>
        </a:p>
      </dgm:t>
    </dgm:pt>
    <dgm:pt modelId="{519F8EB0-C569-40AC-A84A-9B5AABB63912}" type="sibTrans" cxnId="{8835F6B8-7088-4EDF-B296-A71060036B44}">
      <dgm:prSet/>
      <dgm:spPr/>
      <dgm:t>
        <a:bodyPr/>
        <a:lstStyle/>
        <a:p>
          <a:endParaRPr lang="ru-RU"/>
        </a:p>
      </dgm:t>
    </dgm:pt>
    <dgm:pt modelId="{CC49BD73-9D4E-47F6-A0CC-6403F2F5F364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2000" dirty="0" smtClean="0">
              <a:solidFill>
                <a:schemeClr val="accent6">
                  <a:lumMod val="75000"/>
                </a:schemeClr>
              </a:solidFill>
            </a:rPr>
            <a:t>поліфонічний</a:t>
          </a:r>
          <a:endParaRPr lang="ru-RU" sz="2000" dirty="0">
            <a:solidFill>
              <a:schemeClr val="accent6">
                <a:lumMod val="75000"/>
              </a:schemeClr>
            </a:solidFill>
          </a:endParaRPr>
        </a:p>
      </dgm:t>
    </dgm:pt>
    <dgm:pt modelId="{1ABC09E2-BBF1-448B-8F42-1BFBF2FE8932}" type="parTrans" cxnId="{146E5D7B-712D-42A4-BE1B-6E89858A7FF4}">
      <dgm:prSet/>
      <dgm:spPr/>
      <dgm:t>
        <a:bodyPr/>
        <a:lstStyle/>
        <a:p>
          <a:endParaRPr lang="ru-RU"/>
        </a:p>
      </dgm:t>
    </dgm:pt>
    <dgm:pt modelId="{FF4445FB-1C7B-4AF0-8170-95FF0995CC18}" type="sibTrans" cxnId="{146E5D7B-712D-42A4-BE1B-6E89858A7FF4}">
      <dgm:prSet/>
      <dgm:spPr/>
      <dgm:t>
        <a:bodyPr/>
        <a:lstStyle/>
        <a:p>
          <a:endParaRPr lang="ru-RU"/>
        </a:p>
      </dgm:t>
    </dgm:pt>
    <dgm:pt modelId="{94926FBA-6280-40A8-A12D-0C014B89595F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2000" dirty="0" smtClean="0">
              <a:solidFill>
                <a:schemeClr val="accent6">
                  <a:lumMod val="75000"/>
                </a:schemeClr>
              </a:solidFill>
            </a:rPr>
            <a:t>філософський</a:t>
          </a:r>
          <a:endParaRPr lang="ru-RU" sz="2000" dirty="0">
            <a:solidFill>
              <a:schemeClr val="accent6">
                <a:lumMod val="75000"/>
              </a:schemeClr>
            </a:solidFill>
          </a:endParaRPr>
        </a:p>
      </dgm:t>
    </dgm:pt>
    <dgm:pt modelId="{36A83321-853B-4CF6-83C6-125828CF919E}" type="parTrans" cxnId="{035FF965-2F6E-4095-90CB-757DF8BCA3DE}">
      <dgm:prSet/>
      <dgm:spPr/>
      <dgm:t>
        <a:bodyPr/>
        <a:lstStyle/>
        <a:p>
          <a:endParaRPr lang="ru-RU"/>
        </a:p>
      </dgm:t>
    </dgm:pt>
    <dgm:pt modelId="{8A9A15D6-A47F-4099-822C-3BB813F66CC7}" type="sibTrans" cxnId="{035FF965-2F6E-4095-90CB-757DF8BCA3DE}">
      <dgm:prSet/>
      <dgm:spPr/>
      <dgm:t>
        <a:bodyPr/>
        <a:lstStyle/>
        <a:p>
          <a:endParaRPr lang="ru-RU"/>
        </a:p>
      </dgm:t>
    </dgm:pt>
    <dgm:pt modelId="{12A40A28-2231-4EAB-A094-DF5C4BDDEB66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2000" dirty="0" smtClean="0">
              <a:solidFill>
                <a:schemeClr val="accent6">
                  <a:lumMod val="75000"/>
                </a:schemeClr>
              </a:solidFill>
            </a:rPr>
            <a:t>психологічний</a:t>
          </a:r>
          <a:endParaRPr lang="ru-RU" sz="2000" dirty="0">
            <a:solidFill>
              <a:schemeClr val="accent6">
                <a:lumMod val="75000"/>
              </a:schemeClr>
            </a:solidFill>
          </a:endParaRPr>
        </a:p>
      </dgm:t>
    </dgm:pt>
    <dgm:pt modelId="{0E9AD9F8-6EE7-43B6-AD7B-3D0D7AF994BF}" type="parTrans" cxnId="{11BDE1DD-B6B9-4936-B539-91484EA88353}">
      <dgm:prSet/>
      <dgm:spPr/>
      <dgm:t>
        <a:bodyPr/>
        <a:lstStyle/>
        <a:p>
          <a:endParaRPr lang="ru-RU"/>
        </a:p>
      </dgm:t>
    </dgm:pt>
    <dgm:pt modelId="{C23D84DF-7B80-4016-A391-05FCA982E223}" type="sibTrans" cxnId="{11BDE1DD-B6B9-4936-B539-91484EA88353}">
      <dgm:prSet/>
      <dgm:spPr/>
      <dgm:t>
        <a:bodyPr/>
        <a:lstStyle/>
        <a:p>
          <a:endParaRPr lang="ru-RU"/>
        </a:p>
      </dgm:t>
    </dgm:pt>
    <dgm:pt modelId="{CE6F5B52-5791-4ED2-94AC-F201F9F5F743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2000" dirty="0" smtClean="0">
              <a:solidFill>
                <a:schemeClr val="accent6">
                  <a:lumMod val="75000"/>
                </a:schemeClr>
              </a:solidFill>
            </a:rPr>
            <a:t>авантюрний</a:t>
          </a:r>
          <a:endParaRPr lang="ru-RU" sz="2000" dirty="0">
            <a:solidFill>
              <a:schemeClr val="accent6">
                <a:lumMod val="75000"/>
              </a:schemeClr>
            </a:solidFill>
          </a:endParaRPr>
        </a:p>
      </dgm:t>
    </dgm:pt>
    <dgm:pt modelId="{65D7BD5A-4CE7-426B-A580-AD638CCA7AF2}" type="parTrans" cxnId="{B4F2619F-43D8-4267-808E-E5A45B3C4EBA}">
      <dgm:prSet/>
      <dgm:spPr/>
      <dgm:t>
        <a:bodyPr/>
        <a:lstStyle/>
        <a:p>
          <a:endParaRPr lang="ru-RU"/>
        </a:p>
      </dgm:t>
    </dgm:pt>
    <dgm:pt modelId="{BEB737FF-7821-420D-8DFC-01EA91296969}" type="sibTrans" cxnId="{B4F2619F-43D8-4267-808E-E5A45B3C4EBA}">
      <dgm:prSet/>
      <dgm:spPr/>
      <dgm:t>
        <a:bodyPr/>
        <a:lstStyle/>
        <a:p>
          <a:endParaRPr lang="ru-RU"/>
        </a:p>
      </dgm:t>
    </dgm:pt>
    <dgm:pt modelId="{93F7FCB8-3FAE-432C-A476-863DB15CB116}" type="pres">
      <dgm:prSet presAssocID="{1788CAB5-7A2D-4CD3-8553-D252D59DFA6A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F1F2ACF3-9DCE-46C7-B8BC-2608654FF789}" type="pres">
      <dgm:prSet presAssocID="{291AB855-B187-41E7-A81B-BD32BF9A7D4D}" presName="centerShape" presStyleLbl="node0" presStyleIdx="0" presStyleCnt="1" custScaleX="189738" custScaleY="180703"/>
      <dgm:spPr/>
    </dgm:pt>
    <dgm:pt modelId="{97854E27-4263-4D96-8D6E-74F41996E77D}" type="pres">
      <dgm:prSet presAssocID="{F54612E3-7505-4C71-BB9A-A732E9014B06}" presName="node" presStyleLbl="node1" presStyleIdx="0" presStyleCnt="10" custScaleX="132475" custScaleY="127159">
        <dgm:presLayoutVars>
          <dgm:bulletEnabled val="1"/>
        </dgm:presLayoutVars>
      </dgm:prSet>
      <dgm:spPr/>
    </dgm:pt>
    <dgm:pt modelId="{19F54C85-1828-4BB7-A3BF-4AEFE14CB38C}" type="pres">
      <dgm:prSet presAssocID="{F54612E3-7505-4C71-BB9A-A732E9014B06}" presName="dummy" presStyleCnt="0"/>
      <dgm:spPr/>
    </dgm:pt>
    <dgm:pt modelId="{57526841-3FA0-4522-BAEF-D5BED0AE6AC2}" type="pres">
      <dgm:prSet presAssocID="{89263AB0-D57A-4EE2-8E56-5BB47FE40642}" presName="sibTrans" presStyleLbl="sibTrans2D1" presStyleIdx="0" presStyleCnt="10"/>
      <dgm:spPr/>
    </dgm:pt>
    <dgm:pt modelId="{C339EA80-DE02-40E8-BDE4-C082598A813B}" type="pres">
      <dgm:prSet presAssocID="{0856056D-86C1-4358-A80E-CE372B7C3803}" presName="node" presStyleLbl="node1" presStyleIdx="1" presStyleCnt="10" custScaleX="139906" custScaleY="1321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260C97-7294-466C-9EA7-80C093511E34}" type="pres">
      <dgm:prSet presAssocID="{0856056D-86C1-4358-A80E-CE372B7C3803}" presName="dummy" presStyleCnt="0"/>
      <dgm:spPr/>
    </dgm:pt>
    <dgm:pt modelId="{0E01AFD6-9442-4298-8348-9467FB1A07E0}" type="pres">
      <dgm:prSet presAssocID="{5138C82F-6DEA-4C73-8F82-3D7910E3AE94}" presName="sibTrans" presStyleLbl="sibTrans2D1" presStyleIdx="1" presStyleCnt="10"/>
      <dgm:spPr/>
    </dgm:pt>
    <dgm:pt modelId="{5B782CC6-FDB1-40FB-87EF-B9092BB2C5FE}" type="pres">
      <dgm:prSet presAssocID="{4D32DC19-3092-4783-AA8B-6EF515FB3AA6}" presName="node" presStyleLbl="node1" presStyleIdx="2" presStyleCnt="10" custScaleX="132616" custScaleY="133138">
        <dgm:presLayoutVars>
          <dgm:bulletEnabled val="1"/>
        </dgm:presLayoutVars>
      </dgm:prSet>
      <dgm:spPr/>
    </dgm:pt>
    <dgm:pt modelId="{F5C6989E-0A89-49B7-B022-7A968956AC52}" type="pres">
      <dgm:prSet presAssocID="{4D32DC19-3092-4783-AA8B-6EF515FB3AA6}" presName="dummy" presStyleCnt="0"/>
      <dgm:spPr/>
    </dgm:pt>
    <dgm:pt modelId="{BBE2E00C-EA35-4529-8DFE-8C3A33579D2A}" type="pres">
      <dgm:prSet presAssocID="{519F8EB0-C569-40AC-A84A-9B5AABB63912}" presName="sibTrans" presStyleLbl="sibTrans2D1" presStyleIdx="2" presStyleCnt="10"/>
      <dgm:spPr/>
    </dgm:pt>
    <dgm:pt modelId="{EC9FF0FF-4AA5-47E1-8E22-FAF0DFED5325}" type="pres">
      <dgm:prSet presAssocID="{B3674408-C2F7-4AF5-84C5-F11956864456}" presName="node" presStyleLbl="node1" presStyleIdx="3" presStyleCnt="10" custScaleX="130349" custScaleY="125010">
        <dgm:presLayoutVars>
          <dgm:bulletEnabled val="1"/>
        </dgm:presLayoutVars>
      </dgm:prSet>
      <dgm:spPr/>
    </dgm:pt>
    <dgm:pt modelId="{E02BC991-39F9-4A30-94FE-2E81E2F5894E}" type="pres">
      <dgm:prSet presAssocID="{B3674408-C2F7-4AF5-84C5-F11956864456}" presName="dummy" presStyleCnt="0"/>
      <dgm:spPr/>
    </dgm:pt>
    <dgm:pt modelId="{16D700A7-F55D-49B8-A85A-BF4ACE698E73}" type="pres">
      <dgm:prSet presAssocID="{91EA3C21-2E47-49F7-90DF-6413C7902943}" presName="sibTrans" presStyleLbl="sibTrans2D1" presStyleIdx="3" presStyleCnt="10"/>
      <dgm:spPr/>
    </dgm:pt>
    <dgm:pt modelId="{434D9DAE-F478-4EC4-AF42-9AB385072F16}" type="pres">
      <dgm:prSet presAssocID="{12E8E4C6-9FF1-468A-945A-2DAFDE4F0299}" presName="node" presStyleLbl="node1" presStyleIdx="4" presStyleCnt="10" custScaleX="126041" custScaleY="131844">
        <dgm:presLayoutVars>
          <dgm:bulletEnabled val="1"/>
        </dgm:presLayoutVars>
      </dgm:prSet>
      <dgm:spPr/>
    </dgm:pt>
    <dgm:pt modelId="{0D8E6A78-BDD7-4C51-AF91-7B2C0E570B3F}" type="pres">
      <dgm:prSet presAssocID="{12E8E4C6-9FF1-468A-945A-2DAFDE4F0299}" presName="dummy" presStyleCnt="0"/>
      <dgm:spPr/>
    </dgm:pt>
    <dgm:pt modelId="{97D2119B-AD78-4A9C-A3CC-1D6B88FF1F52}" type="pres">
      <dgm:prSet presAssocID="{EF0C5C04-FF5C-4824-A21C-43890F5EE6CF}" presName="sibTrans" presStyleLbl="sibTrans2D1" presStyleIdx="4" presStyleCnt="10"/>
      <dgm:spPr/>
    </dgm:pt>
    <dgm:pt modelId="{9F56F90A-76E2-433C-BF98-8D6AECFBD9AB}" type="pres">
      <dgm:prSet presAssocID="{BB7EDCA8-1484-48F0-8639-0F5EA6421494}" presName="node" presStyleLbl="node1" presStyleIdx="5" presStyleCnt="10" custScaleX="124675" custScaleY="127831">
        <dgm:presLayoutVars>
          <dgm:bulletEnabled val="1"/>
        </dgm:presLayoutVars>
      </dgm:prSet>
      <dgm:spPr/>
    </dgm:pt>
    <dgm:pt modelId="{09BEAF8B-2E4B-4193-B501-B12179E6746F}" type="pres">
      <dgm:prSet presAssocID="{BB7EDCA8-1484-48F0-8639-0F5EA6421494}" presName="dummy" presStyleCnt="0"/>
      <dgm:spPr/>
    </dgm:pt>
    <dgm:pt modelId="{1E772702-1E30-42D3-B5B3-C82853A081A0}" type="pres">
      <dgm:prSet presAssocID="{82101AF0-6109-4124-96EB-42CE83B1B9DE}" presName="sibTrans" presStyleLbl="sibTrans2D1" presStyleIdx="5" presStyleCnt="10"/>
      <dgm:spPr/>
    </dgm:pt>
    <dgm:pt modelId="{62513DB4-795E-41E0-99F4-3C041D6BEEAE}" type="pres">
      <dgm:prSet presAssocID="{CC49BD73-9D4E-47F6-A0CC-6403F2F5F364}" presName="node" presStyleLbl="node1" presStyleIdx="6" presStyleCnt="10" custScaleX="130150" custScaleY="125295">
        <dgm:presLayoutVars>
          <dgm:bulletEnabled val="1"/>
        </dgm:presLayoutVars>
      </dgm:prSet>
      <dgm:spPr/>
    </dgm:pt>
    <dgm:pt modelId="{C4967870-C276-4F4B-BC45-D9776DC2B11D}" type="pres">
      <dgm:prSet presAssocID="{CC49BD73-9D4E-47F6-A0CC-6403F2F5F364}" presName="dummy" presStyleCnt="0"/>
      <dgm:spPr/>
    </dgm:pt>
    <dgm:pt modelId="{BD449E67-EDA7-4016-9603-BD755ACF1D98}" type="pres">
      <dgm:prSet presAssocID="{FF4445FB-1C7B-4AF0-8170-95FF0995CC18}" presName="sibTrans" presStyleLbl="sibTrans2D1" presStyleIdx="6" presStyleCnt="10"/>
      <dgm:spPr/>
    </dgm:pt>
    <dgm:pt modelId="{1081D179-3CFA-4CE3-AEDA-A0017CB19254}" type="pres">
      <dgm:prSet presAssocID="{94926FBA-6280-40A8-A12D-0C014B89595F}" presName="node" presStyleLbl="node1" presStyleIdx="7" presStyleCnt="10" custScaleX="141415" custScaleY="137245">
        <dgm:presLayoutVars>
          <dgm:bulletEnabled val="1"/>
        </dgm:presLayoutVars>
      </dgm:prSet>
      <dgm:spPr/>
    </dgm:pt>
    <dgm:pt modelId="{F1FFA68A-028D-4174-82C3-77E66E16FD4A}" type="pres">
      <dgm:prSet presAssocID="{94926FBA-6280-40A8-A12D-0C014B89595F}" presName="dummy" presStyleCnt="0"/>
      <dgm:spPr/>
    </dgm:pt>
    <dgm:pt modelId="{3082B207-7E39-47AF-A625-18E73FD8A21E}" type="pres">
      <dgm:prSet presAssocID="{8A9A15D6-A47F-4099-822C-3BB813F66CC7}" presName="sibTrans" presStyleLbl="sibTrans2D1" presStyleIdx="7" presStyleCnt="10"/>
      <dgm:spPr/>
    </dgm:pt>
    <dgm:pt modelId="{B3FDD03D-B56C-4296-A3F9-B0BC5CE87502}" type="pres">
      <dgm:prSet presAssocID="{12A40A28-2231-4EAB-A094-DF5C4BDDEB66}" presName="node" presStyleLbl="node1" presStyleIdx="8" presStyleCnt="10" custScaleX="131199" custScaleY="132466">
        <dgm:presLayoutVars>
          <dgm:bulletEnabled val="1"/>
        </dgm:presLayoutVars>
      </dgm:prSet>
      <dgm:spPr/>
    </dgm:pt>
    <dgm:pt modelId="{5C262745-3751-4DBF-BB28-849ACCD6A98B}" type="pres">
      <dgm:prSet presAssocID="{12A40A28-2231-4EAB-A094-DF5C4BDDEB66}" presName="dummy" presStyleCnt="0"/>
      <dgm:spPr/>
    </dgm:pt>
    <dgm:pt modelId="{A26C147C-A5C7-4FB5-B73F-416BF62EADD3}" type="pres">
      <dgm:prSet presAssocID="{C23D84DF-7B80-4016-A391-05FCA982E223}" presName="sibTrans" presStyleLbl="sibTrans2D1" presStyleIdx="8" presStyleCnt="10"/>
      <dgm:spPr/>
    </dgm:pt>
    <dgm:pt modelId="{2401C60B-29F9-45C1-A7A3-A0D8B531B86B}" type="pres">
      <dgm:prSet presAssocID="{CE6F5B52-5791-4ED2-94AC-F201F9F5F743}" presName="node" presStyleLbl="node1" presStyleIdx="9" presStyleCnt="10" custScaleX="137950" custScaleY="131508">
        <dgm:presLayoutVars>
          <dgm:bulletEnabled val="1"/>
        </dgm:presLayoutVars>
      </dgm:prSet>
      <dgm:spPr/>
    </dgm:pt>
    <dgm:pt modelId="{9B6AAD07-B6BD-4655-A7EC-7571BBFC189B}" type="pres">
      <dgm:prSet presAssocID="{CE6F5B52-5791-4ED2-94AC-F201F9F5F743}" presName="dummy" presStyleCnt="0"/>
      <dgm:spPr/>
    </dgm:pt>
    <dgm:pt modelId="{D8CF41DF-7955-4F1B-B39F-B79FD8616F38}" type="pres">
      <dgm:prSet presAssocID="{BEB737FF-7821-420D-8DFC-01EA91296969}" presName="sibTrans" presStyleLbl="sibTrans2D1" presStyleIdx="9" presStyleCnt="10"/>
      <dgm:spPr/>
    </dgm:pt>
  </dgm:ptLst>
  <dgm:cxnLst>
    <dgm:cxn modelId="{D8EC5CCD-5431-4C1A-9935-A314504A390C}" type="presOf" srcId="{FF4445FB-1C7B-4AF0-8170-95FF0995CC18}" destId="{BD449E67-EDA7-4016-9603-BD755ACF1D98}" srcOrd="0" destOrd="0" presId="urn:microsoft.com/office/officeart/2005/8/layout/radial6"/>
    <dgm:cxn modelId="{146E5D7B-712D-42A4-BE1B-6E89858A7FF4}" srcId="{291AB855-B187-41E7-A81B-BD32BF9A7D4D}" destId="{CC49BD73-9D4E-47F6-A0CC-6403F2F5F364}" srcOrd="6" destOrd="0" parTransId="{1ABC09E2-BBF1-448B-8F42-1BFBF2FE8932}" sibTransId="{FF4445FB-1C7B-4AF0-8170-95FF0995CC18}"/>
    <dgm:cxn modelId="{5D32BBC4-1B9E-41D3-96C1-9536EB346DA7}" type="presOf" srcId="{12E8E4C6-9FF1-468A-945A-2DAFDE4F0299}" destId="{434D9DAE-F478-4EC4-AF42-9AB385072F16}" srcOrd="0" destOrd="0" presId="urn:microsoft.com/office/officeart/2005/8/layout/radial6"/>
    <dgm:cxn modelId="{3ABFACB5-BCF2-4349-AE76-35293B99A0AE}" type="presOf" srcId="{BEB737FF-7821-420D-8DFC-01EA91296969}" destId="{D8CF41DF-7955-4F1B-B39F-B79FD8616F38}" srcOrd="0" destOrd="0" presId="urn:microsoft.com/office/officeart/2005/8/layout/radial6"/>
    <dgm:cxn modelId="{68ED8107-44A6-42DC-AD60-6C8F1DC7A08E}" type="presOf" srcId="{B3674408-C2F7-4AF5-84C5-F11956864456}" destId="{EC9FF0FF-4AA5-47E1-8E22-FAF0DFED5325}" srcOrd="0" destOrd="0" presId="urn:microsoft.com/office/officeart/2005/8/layout/radial6"/>
    <dgm:cxn modelId="{11BDE1DD-B6B9-4936-B539-91484EA88353}" srcId="{291AB855-B187-41E7-A81B-BD32BF9A7D4D}" destId="{12A40A28-2231-4EAB-A094-DF5C4BDDEB66}" srcOrd="8" destOrd="0" parTransId="{0E9AD9F8-6EE7-43B6-AD7B-3D0D7AF994BF}" sibTransId="{C23D84DF-7B80-4016-A391-05FCA982E223}"/>
    <dgm:cxn modelId="{B4F2619F-43D8-4267-808E-E5A45B3C4EBA}" srcId="{291AB855-B187-41E7-A81B-BD32BF9A7D4D}" destId="{CE6F5B52-5791-4ED2-94AC-F201F9F5F743}" srcOrd="9" destOrd="0" parTransId="{65D7BD5A-4CE7-426B-A580-AD638CCA7AF2}" sibTransId="{BEB737FF-7821-420D-8DFC-01EA91296969}"/>
    <dgm:cxn modelId="{1D8B0D82-D8AA-459F-9857-594FD2A0DBB1}" srcId="{291AB855-B187-41E7-A81B-BD32BF9A7D4D}" destId="{0856056D-86C1-4358-A80E-CE372B7C3803}" srcOrd="1" destOrd="0" parTransId="{139B8EFE-A823-489E-B2D9-F34B6D7433B2}" sibTransId="{5138C82F-6DEA-4C73-8F82-3D7910E3AE94}"/>
    <dgm:cxn modelId="{C1A0DA3B-A920-4308-BD66-1063F93B52D3}" type="presOf" srcId="{91EA3C21-2E47-49F7-90DF-6413C7902943}" destId="{16D700A7-F55D-49B8-A85A-BF4ACE698E73}" srcOrd="0" destOrd="0" presId="urn:microsoft.com/office/officeart/2005/8/layout/radial6"/>
    <dgm:cxn modelId="{2DE295C6-A390-4C0A-B9D9-BC58E0AA5E20}" srcId="{1788CAB5-7A2D-4CD3-8553-D252D59DFA6A}" destId="{291AB855-B187-41E7-A81B-BD32BF9A7D4D}" srcOrd="0" destOrd="0" parTransId="{7BA3BFD5-0516-47AE-AC74-F574546827CD}" sibTransId="{1D0D8898-6767-4C9D-9574-88C61227D0A1}"/>
    <dgm:cxn modelId="{691DDC4F-FDC6-4DF7-936B-87468B9EFADC}" srcId="{291AB855-B187-41E7-A81B-BD32BF9A7D4D}" destId="{12E8E4C6-9FF1-468A-945A-2DAFDE4F0299}" srcOrd="4" destOrd="0" parTransId="{2F70D0DC-E7D6-4AEF-9B68-D0423B56334A}" sibTransId="{EF0C5C04-FF5C-4824-A21C-43890F5EE6CF}"/>
    <dgm:cxn modelId="{48EF2B66-C81B-4B8C-B90A-35E0B9C059B3}" type="presOf" srcId="{291AB855-B187-41E7-A81B-BD32BF9A7D4D}" destId="{F1F2ACF3-9DCE-46C7-B8BC-2608654FF789}" srcOrd="0" destOrd="0" presId="urn:microsoft.com/office/officeart/2005/8/layout/radial6"/>
    <dgm:cxn modelId="{86E3D519-6F59-40B4-9964-68DC1A86AEC1}" type="presOf" srcId="{CC49BD73-9D4E-47F6-A0CC-6403F2F5F364}" destId="{62513DB4-795E-41E0-99F4-3C041D6BEEAE}" srcOrd="0" destOrd="0" presId="urn:microsoft.com/office/officeart/2005/8/layout/radial6"/>
    <dgm:cxn modelId="{CD2AB4E6-0A48-4A2B-B196-BFAAD081872A}" type="presOf" srcId="{5138C82F-6DEA-4C73-8F82-3D7910E3AE94}" destId="{0E01AFD6-9442-4298-8348-9467FB1A07E0}" srcOrd="0" destOrd="0" presId="urn:microsoft.com/office/officeart/2005/8/layout/radial6"/>
    <dgm:cxn modelId="{DB11ABA6-ABC0-4ED3-92BA-3E4868005830}" type="presOf" srcId="{F54612E3-7505-4C71-BB9A-A732E9014B06}" destId="{97854E27-4263-4D96-8D6E-74F41996E77D}" srcOrd="0" destOrd="0" presId="urn:microsoft.com/office/officeart/2005/8/layout/radial6"/>
    <dgm:cxn modelId="{091A9920-5319-4EBD-9A21-2B8B42DB4D57}" type="presOf" srcId="{1788CAB5-7A2D-4CD3-8553-D252D59DFA6A}" destId="{93F7FCB8-3FAE-432C-A476-863DB15CB116}" srcOrd="0" destOrd="0" presId="urn:microsoft.com/office/officeart/2005/8/layout/radial6"/>
    <dgm:cxn modelId="{77B9325B-E015-4185-BBB4-C8D3CBE3745F}" type="presOf" srcId="{EF0C5C04-FF5C-4824-A21C-43890F5EE6CF}" destId="{97D2119B-AD78-4A9C-A3CC-1D6B88FF1F52}" srcOrd="0" destOrd="0" presId="urn:microsoft.com/office/officeart/2005/8/layout/radial6"/>
    <dgm:cxn modelId="{2679D7E6-A6D4-4C26-BE4B-37E2AAC9AE87}" type="presOf" srcId="{94926FBA-6280-40A8-A12D-0C014B89595F}" destId="{1081D179-3CFA-4CE3-AEDA-A0017CB19254}" srcOrd="0" destOrd="0" presId="urn:microsoft.com/office/officeart/2005/8/layout/radial6"/>
    <dgm:cxn modelId="{26928C2E-1C67-49BB-BB29-08DC5F76C2EE}" srcId="{291AB855-B187-41E7-A81B-BD32BF9A7D4D}" destId="{BB7EDCA8-1484-48F0-8639-0F5EA6421494}" srcOrd="5" destOrd="0" parTransId="{9C0AD722-6E5D-4EB0-8E38-E62411E32915}" sibTransId="{82101AF0-6109-4124-96EB-42CE83B1B9DE}"/>
    <dgm:cxn modelId="{1911F00B-2B37-4FFE-85CF-F19692C7C58A}" type="presOf" srcId="{8A9A15D6-A47F-4099-822C-3BB813F66CC7}" destId="{3082B207-7E39-47AF-A625-18E73FD8A21E}" srcOrd="0" destOrd="0" presId="urn:microsoft.com/office/officeart/2005/8/layout/radial6"/>
    <dgm:cxn modelId="{F1E1B33E-0BAE-489E-9627-E13078754F9E}" type="presOf" srcId="{CE6F5B52-5791-4ED2-94AC-F201F9F5F743}" destId="{2401C60B-29F9-45C1-A7A3-A0D8B531B86B}" srcOrd="0" destOrd="0" presId="urn:microsoft.com/office/officeart/2005/8/layout/radial6"/>
    <dgm:cxn modelId="{27402151-8FA9-4949-90FA-EF10D1B6EA99}" type="presOf" srcId="{0856056D-86C1-4358-A80E-CE372B7C3803}" destId="{C339EA80-DE02-40E8-BDE4-C082598A813B}" srcOrd="0" destOrd="0" presId="urn:microsoft.com/office/officeart/2005/8/layout/radial6"/>
    <dgm:cxn modelId="{035FF965-2F6E-4095-90CB-757DF8BCA3DE}" srcId="{291AB855-B187-41E7-A81B-BD32BF9A7D4D}" destId="{94926FBA-6280-40A8-A12D-0C014B89595F}" srcOrd="7" destOrd="0" parTransId="{36A83321-853B-4CF6-83C6-125828CF919E}" sibTransId="{8A9A15D6-A47F-4099-822C-3BB813F66CC7}"/>
    <dgm:cxn modelId="{46AF3D53-ED2A-4070-80E2-F0C8B39081FB}" srcId="{291AB855-B187-41E7-A81B-BD32BF9A7D4D}" destId="{B3674408-C2F7-4AF5-84C5-F11956864456}" srcOrd="3" destOrd="0" parTransId="{C556788E-6449-4B75-9880-5FC3040F6F5C}" sibTransId="{91EA3C21-2E47-49F7-90DF-6413C7902943}"/>
    <dgm:cxn modelId="{D9C02D05-1BD2-46CE-AAFD-2F904BB3C051}" type="presOf" srcId="{4D32DC19-3092-4783-AA8B-6EF515FB3AA6}" destId="{5B782CC6-FDB1-40FB-87EF-B9092BB2C5FE}" srcOrd="0" destOrd="0" presId="urn:microsoft.com/office/officeart/2005/8/layout/radial6"/>
    <dgm:cxn modelId="{8E2A7B68-E872-4C41-8606-A4DC892522A9}" type="presOf" srcId="{BB7EDCA8-1484-48F0-8639-0F5EA6421494}" destId="{9F56F90A-76E2-433C-BF98-8D6AECFBD9AB}" srcOrd="0" destOrd="0" presId="urn:microsoft.com/office/officeart/2005/8/layout/radial6"/>
    <dgm:cxn modelId="{97831788-2280-4232-A018-0D2B9FC0ADFE}" type="presOf" srcId="{82101AF0-6109-4124-96EB-42CE83B1B9DE}" destId="{1E772702-1E30-42D3-B5B3-C82853A081A0}" srcOrd="0" destOrd="0" presId="urn:microsoft.com/office/officeart/2005/8/layout/radial6"/>
    <dgm:cxn modelId="{9B1A6967-5E73-488D-8C28-32AC7828A470}" srcId="{291AB855-B187-41E7-A81B-BD32BF9A7D4D}" destId="{F54612E3-7505-4C71-BB9A-A732E9014B06}" srcOrd="0" destOrd="0" parTransId="{264036F5-C581-4D63-B518-87C46D589377}" sibTransId="{89263AB0-D57A-4EE2-8E56-5BB47FE40642}"/>
    <dgm:cxn modelId="{1C77AD0C-1817-46A2-922A-543FA3E531DF}" type="presOf" srcId="{C23D84DF-7B80-4016-A391-05FCA982E223}" destId="{A26C147C-A5C7-4FB5-B73F-416BF62EADD3}" srcOrd="0" destOrd="0" presId="urn:microsoft.com/office/officeart/2005/8/layout/radial6"/>
    <dgm:cxn modelId="{3D954D0A-0889-4878-9967-F04B2627ED72}" type="presOf" srcId="{519F8EB0-C569-40AC-A84A-9B5AABB63912}" destId="{BBE2E00C-EA35-4529-8DFE-8C3A33579D2A}" srcOrd="0" destOrd="0" presId="urn:microsoft.com/office/officeart/2005/8/layout/radial6"/>
    <dgm:cxn modelId="{8835F6B8-7088-4EDF-B296-A71060036B44}" srcId="{291AB855-B187-41E7-A81B-BD32BF9A7D4D}" destId="{4D32DC19-3092-4783-AA8B-6EF515FB3AA6}" srcOrd="2" destOrd="0" parTransId="{C208F92D-4CE9-425E-99C6-1B847A01A1EC}" sibTransId="{519F8EB0-C569-40AC-A84A-9B5AABB63912}"/>
    <dgm:cxn modelId="{17A65911-E18A-4DA2-B443-34128A3CCA76}" type="presOf" srcId="{89263AB0-D57A-4EE2-8E56-5BB47FE40642}" destId="{57526841-3FA0-4522-BAEF-D5BED0AE6AC2}" srcOrd="0" destOrd="0" presId="urn:microsoft.com/office/officeart/2005/8/layout/radial6"/>
    <dgm:cxn modelId="{6F7BD4BE-4C25-4FD2-8B5A-2E4D33054DCB}" type="presOf" srcId="{12A40A28-2231-4EAB-A094-DF5C4BDDEB66}" destId="{B3FDD03D-B56C-4296-A3F9-B0BC5CE87502}" srcOrd="0" destOrd="0" presId="urn:microsoft.com/office/officeart/2005/8/layout/radial6"/>
    <dgm:cxn modelId="{3B913CE1-C97D-436E-887B-6CC906FA6CFC}" type="presParOf" srcId="{93F7FCB8-3FAE-432C-A476-863DB15CB116}" destId="{F1F2ACF3-9DCE-46C7-B8BC-2608654FF789}" srcOrd="0" destOrd="0" presId="urn:microsoft.com/office/officeart/2005/8/layout/radial6"/>
    <dgm:cxn modelId="{1C266BC6-C8C4-4347-B3CB-5F923BE87385}" type="presParOf" srcId="{93F7FCB8-3FAE-432C-A476-863DB15CB116}" destId="{97854E27-4263-4D96-8D6E-74F41996E77D}" srcOrd="1" destOrd="0" presId="urn:microsoft.com/office/officeart/2005/8/layout/radial6"/>
    <dgm:cxn modelId="{95F77CDB-0D09-40B2-BF68-70E71110C092}" type="presParOf" srcId="{93F7FCB8-3FAE-432C-A476-863DB15CB116}" destId="{19F54C85-1828-4BB7-A3BF-4AEFE14CB38C}" srcOrd="2" destOrd="0" presId="urn:microsoft.com/office/officeart/2005/8/layout/radial6"/>
    <dgm:cxn modelId="{10315AAA-FD2B-4D6A-B807-F97F3B70DE84}" type="presParOf" srcId="{93F7FCB8-3FAE-432C-A476-863DB15CB116}" destId="{57526841-3FA0-4522-BAEF-D5BED0AE6AC2}" srcOrd="3" destOrd="0" presId="urn:microsoft.com/office/officeart/2005/8/layout/radial6"/>
    <dgm:cxn modelId="{CA37B6EA-E092-499B-B775-004E9A499E56}" type="presParOf" srcId="{93F7FCB8-3FAE-432C-A476-863DB15CB116}" destId="{C339EA80-DE02-40E8-BDE4-C082598A813B}" srcOrd="4" destOrd="0" presId="urn:microsoft.com/office/officeart/2005/8/layout/radial6"/>
    <dgm:cxn modelId="{3815F9DD-2DF7-4D3F-9BEA-BBE471942F0E}" type="presParOf" srcId="{93F7FCB8-3FAE-432C-A476-863DB15CB116}" destId="{2E260C97-7294-466C-9EA7-80C093511E34}" srcOrd="5" destOrd="0" presId="urn:microsoft.com/office/officeart/2005/8/layout/radial6"/>
    <dgm:cxn modelId="{9448EA41-1D81-4B6C-858B-E04D5AF016A8}" type="presParOf" srcId="{93F7FCB8-3FAE-432C-A476-863DB15CB116}" destId="{0E01AFD6-9442-4298-8348-9467FB1A07E0}" srcOrd="6" destOrd="0" presId="urn:microsoft.com/office/officeart/2005/8/layout/radial6"/>
    <dgm:cxn modelId="{05D57522-602F-4E7D-BF46-AA5CE27F485C}" type="presParOf" srcId="{93F7FCB8-3FAE-432C-A476-863DB15CB116}" destId="{5B782CC6-FDB1-40FB-87EF-B9092BB2C5FE}" srcOrd="7" destOrd="0" presId="urn:microsoft.com/office/officeart/2005/8/layout/radial6"/>
    <dgm:cxn modelId="{CDC8ABD7-646D-44A1-9B49-68B49FED871C}" type="presParOf" srcId="{93F7FCB8-3FAE-432C-A476-863DB15CB116}" destId="{F5C6989E-0A89-49B7-B022-7A968956AC52}" srcOrd="8" destOrd="0" presId="urn:microsoft.com/office/officeart/2005/8/layout/radial6"/>
    <dgm:cxn modelId="{AA12EA4E-D3F5-4D51-91EA-0E9E8B60B87F}" type="presParOf" srcId="{93F7FCB8-3FAE-432C-A476-863DB15CB116}" destId="{BBE2E00C-EA35-4529-8DFE-8C3A33579D2A}" srcOrd="9" destOrd="0" presId="urn:microsoft.com/office/officeart/2005/8/layout/radial6"/>
    <dgm:cxn modelId="{2E81F0C4-1E94-4656-B179-676A03175E64}" type="presParOf" srcId="{93F7FCB8-3FAE-432C-A476-863DB15CB116}" destId="{EC9FF0FF-4AA5-47E1-8E22-FAF0DFED5325}" srcOrd="10" destOrd="0" presId="urn:microsoft.com/office/officeart/2005/8/layout/radial6"/>
    <dgm:cxn modelId="{9F3FE671-6213-4F16-BB08-E013A2B9C507}" type="presParOf" srcId="{93F7FCB8-3FAE-432C-A476-863DB15CB116}" destId="{E02BC991-39F9-4A30-94FE-2E81E2F5894E}" srcOrd="11" destOrd="0" presId="urn:microsoft.com/office/officeart/2005/8/layout/radial6"/>
    <dgm:cxn modelId="{F582708B-EBA4-4AF2-A93D-276C0510465D}" type="presParOf" srcId="{93F7FCB8-3FAE-432C-A476-863DB15CB116}" destId="{16D700A7-F55D-49B8-A85A-BF4ACE698E73}" srcOrd="12" destOrd="0" presId="urn:microsoft.com/office/officeart/2005/8/layout/radial6"/>
    <dgm:cxn modelId="{0B94A3E8-4873-482C-A688-9ED9190CD448}" type="presParOf" srcId="{93F7FCB8-3FAE-432C-A476-863DB15CB116}" destId="{434D9DAE-F478-4EC4-AF42-9AB385072F16}" srcOrd="13" destOrd="0" presId="urn:microsoft.com/office/officeart/2005/8/layout/radial6"/>
    <dgm:cxn modelId="{A98DF56B-129A-4222-B01E-AE8EE4F07AFA}" type="presParOf" srcId="{93F7FCB8-3FAE-432C-A476-863DB15CB116}" destId="{0D8E6A78-BDD7-4C51-AF91-7B2C0E570B3F}" srcOrd="14" destOrd="0" presId="urn:microsoft.com/office/officeart/2005/8/layout/radial6"/>
    <dgm:cxn modelId="{C4D42DC4-2BBA-46BC-9541-3623DCD4472C}" type="presParOf" srcId="{93F7FCB8-3FAE-432C-A476-863DB15CB116}" destId="{97D2119B-AD78-4A9C-A3CC-1D6B88FF1F52}" srcOrd="15" destOrd="0" presId="urn:microsoft.com/office/officeart/2005/8/layout/radial6"/>
    <dgm:cxn modelId="{3EE16DE3-77D7-47EB-B5B9-3434E7DB0E41}" type="presParOf" srcId="{93F7FCB8-3FAE-432C-A476-863DB15CB116}" destId="{9F56F90A-76E2-433C-BF98-8D6AECFBD9AB}" srcOrd="16" destOrd="0" presId="urn:microsoft.com/office/officeart/2005/8/layout/radial6"/>
    <dgm:cxn modelId="{A551704B-9E88-4C7E-9A59-B4F5F47F3FFA}" type="presParOf" srcId="{93F7FCB8-3FAE-432C-A476-863DB15CB116}" destId="{09BEAF8B-2E4B-4193-B501-B12179E6746F}" srcOrd="17" destOrd="0" presId="urn:microsoft.com/office/officeart/2005/8/layout/radial6"/>
    <dgm:cxn modelId="{5B5F2939-0885-48C7-AE80-68AB1AA79CD6}" type="presParOf" srcId="{93F7FCB8-3FAE-432C-A476-863DB15CB116}" destId="{1E772702-1E30-42D3-B5B3-C82853A081A0}" srcOrd="18" destOrd="0" presId="urn:microsoft.com/office/officeart/2005/8/layout/radial6"/>
    <dgm:cxn modelId="{96535904-AB80-46C7-A434-65ABAB88F4F1}" type="presParOf" srcId="{93F7FCB8-3FAE-432C-A476-863DB15CB116}" destId="{62513DB4-795E-41E0-99F4-3C041D6BEEAE}" srcOrd="19" destOrd="0" presId="urn:microsoft.com/office/officeart/2005/8/layout/radial6"/>
    <dgm:cxn modelId="{433B2AF3-423A-400E-A0F0-5955CDC347C6}" type="presParOf" srcId="{93F7FCB8-3FAE-432C-A476-863DB15CB116}" destId="{C4967870-C276-4F4B-BC45-D9776DC2B11D}" srcOrd="20" destOrd="0" presId="urn:microsoft.com/office/officeart/2005/8/layout/radial6"/>
    <dgm:cxn modelId="{F816EFC9-FA95-4965-B9BC-8A86A8E975B2}" type="presParOf" srcId="{93F7FCB8-3FAE-432C-A476-863DB15CB116}" destId="{BD449E67-EDA7-4016-9603-BD755ACF1D98}" srcOrd="21" destOrd="0" presId="urn:microsoft.com/office/officeart/2005/8/layout/radial6"/>
    <dgm:cxn modelId="{7B3CBF61-53CE-4791-97A6-1A28FE5BADDF}" type="presParOf" srcId="{93F7FCB8-3FAE-432C-A476-863DB15CB116}" destId="{1081D179-3CFA-4CE3-AEDA-A0017CB19254}" srcOrd="22" destOrd="0" presId="urn:microsoft.com/office/officeart/2005/8/layout/radial6"/>
    <dgm:cxn modelId="{D8563B45-099B-4D95-9D36-A695C6343DCA}" type="presParOf" srcId="{93F7FCB8-3FAE-432C-A476-863DB15CB116}" destId="{F1FFA68A-028D-4174-82C3-77E66E16FD4A}" srcOrd="23" destOrd="0" presId="urn:microsoft.com/office/officeart/2005/8/layout/radial6"/>
    <dgm:cxn modelId="{8365E613-ACA9-4BFD-8C0C-D730D138E600}" type="presParOf" srcId="{93F7FCB8-3FAE-432C-A476-863DB15CB116}" destId="{3082B207-7E39-47AF-A625-18E73FD8A21E}" srcOrd="24" destOrd="0" presId="urn:microsoft.com/office/officeart/2005/8/layout/radial6"/>
    <dgm:cxn modelId="{27785A60-A8EC-455F-B6A2-E08DA32C2AE5}" type="presParOf" srcId="{93F7FCB8-3FAE-432C-A476-863DB15CB116}" destId="{B3FDD03D-B56C-4296-A3F9-B0BC5CE87502}" srcOrd="25" destOrd="0" presId="urn:microsoft.com/office/officeart/2005/8/layout/radial6"/>
    <dgm:cxn modelId="{84DF0F9E-2B66-4C7E-B766-B36C5B633EC6}" type="presParOf" srcId="{93F7FCB8-3FAE-432C-A476-863DB15CB116}" destId="{5C262745-3751-4DBF-BB28-849ACCD6A98B}" srcOrd="26" destOrd="0" presId="urn:microsoft.com/office/officeart/2005/8/layout/radial6"/>
    <dgm:cxn modelId="{F6AAE803-E822-4B87-BC3A-41FCA3377803}" type="presParOf" srcId="{93F7FCB8-3FAE-432C-A476-863DB15CB116}" destId="{A26C147C-A5C7-4FB5-B73F-416BF62EADD3}" srcOrd="27" destOrd="0" presId="urn:microsoft.com/office/officeart/2005/8/layout/radial6"/>
    <dgm:cxn modelId="{BE2702AB-DDC1-4CAA-BE70-5FC9C21579C0}" type="presParOf" srcId="{93F7FCB8-3FAE-432C-A476-863DB15CB116}" destId="{2401C60B-29F9-45C1-A7A3-A0D8B531B86B}" srcOrd="28" destOrd="0" presId="urn:microsoft.com/office/officeart/2005/8/layout/radial6"/>
    <dgm:cxn modelId="{132800F0-FB91-47F7-A849-603CAC11E0FE}" type="presParOf" srcId="{93F7FCB8-3FAE-432C-A476-863DB15CB116}" destId="{9B6AAD07-B6BD-4655-A7EC-7571BBFC189B}" srcOrd="29" destOrd="0" presId="urn:microsoft.com/office/officeart/2005/8/layout/radial6"/>
    <dgm:cxn modelId="{096392D0-2F4A-4F0B-A221-DB35A6A784E0}" type="presParOf" srcId="{93F7FCB8-3FAE-432C-A476-863DB15CB116}" destId="{D8CF41DF-7955-4F1B-B39F-B79FD8616F38}" srcOrd="30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CF41DF-7955-4F1B-B39F-B79FD8616F38}">
      <dsp:nvSpPr>
        <dsp:cNvPr id="0" name=""/>
        <dsp:cNvSpPr/>
      </dsp:nvSpPr>
      <dsp:spPr>
        <a:xfrm>
          <a:off x="1686737" y="517318"/>
          <a:ext cx="5819613" cy="5819613"/>
        </a:xfrm>
        <a:prstGeom prst="blockArc">
          <a:avLst>
            <a:gd name="adj1" fmla="val 14040000"/>
            <a:gd name="adj2" fmla="val 16200000"/>
            <a:gd name="adj3" fmla="val 276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6C147C-A5C7-4FB5-B73F-416BF62EADD3}">
      <dsp:nvSpPr>
        <dsp:cNvPr id="0" name=""/>
        <dsp:cNvSpPr/>
      </dsp:nvSpPr>
      <dsp:spPr>
        <a:xfrm>
          <a:off x="1686737" y="517318"/>
          <a:ext cx="5819613" cy="5819613"/>
        </a:xfrm>
        <a:prstGeom prst="blockArc">
          <a:avLst>
            <a:gd name="adj1" fmla="val 11880000"/>
            <a:gd name="adj2" fmla="val 14040000"/>
            <a:gd name="adj3" fmla="val 276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82B207-7E39-47AF-A625-18E73FD8A21E}">
      <dsp:nvSpPr>
        <dsp:cNvPr id="0" name=""/>
        <dsp:cNvSpPr/>
      </dsp:nvSpPr>
      <dsp:spPr>
        <a:xfrm>
          <a:off x="1686737" y="517318"/>
          <a:ext cx="5819613" cy="5819613"/>
        </a:xfrm>
        <a:prstGeom prst="blockArc">
          <a:avLst>
            <a:gd name="adj1" fmla="val 9720000"/>
            <a:gd name="adj2" fmla="val 11880000"/>
            <a:gd name="adj3" fmla="val 276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449E67-EDA7-4016-9603-BD755ACF1D98}">
      <dsp:nvSpPr>
        <dsp:cNvPr id="0" name=""/>
        <dsp:cNvSpPr/>
      </dsp:nvSpPr>
      <dsp:spPr>
        <a:xfrm>
          <a:off x="1686737" y="517318"/>
          <a:ext cx="5819613" cy="5819613"/>
        </a:xfrm>
        <a:prstGeom prst="blockArc">
          <a:avLst>
            <a:gd name="adj1" fmla="val 7560000"/>
            <a:gd name="adj2" fmla="val 9720000"/>
            <a:gd name="adj3" fmla="val 276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772702-1E30-42D3-B5B3-C82853A081A0}">
      <dsp:nvSpPr>
        <dsp:cNvPr id="0" name=""/>
        <dsp:cNvSpPr/>
      </dsp:nvSpPr>
      <dsp:spPr>
        <a:xfrm>
          <a:off x="1686737" y="517318"/>
          <a:ext cx="5819613" cy="5819613"/>
        </a:xfrm>
        <a:prstGeom prst="blockArc">
          <a:avLst>
            <a:gd name="adj1" fmla="val 5400000"/>
            <a:gd name="adj2" fmla="val 7560000"/>
            <a:gd name="adj3" fmla="val 276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D2119B-AD78-4A9C-A3CC-1D6B88FF1F52}">
      <dsp:nvSpPr>
        <dsp:cNvPr id="0" name=""/>
        <dsp:cNvSpPr/>
      </dsp:nvSpPr>
      <dsp:spPr>
        <a:xfrm>
          <a:off x="1686737" y="517318"/>
          <a:ext cx="5819613" cy="5819613"/>
        </a:xfrm>
        <a:prstGeom prst="blockArc">
          <a:avLst>
            <a:gd name="adj1" fmla="val 3240000"/>
            <a:gd name="adj2" fmla="val 5400000"/>
            <a:gd name="adj3" fmla="val 276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D700A7-F55D-49B8-A85A-BF4ACE698E73}">
      <dsp:nvSpPr>
        <dsp:cNvPr id="0" name=""/>
        <dsp:cNvSpPr/>
      </dsp:nvSpPr>
      <dsp:spPr>
        <a:xfrm>
          <a:off x="1686737" y="517318"/>
          <a:ext cx="5819613" cy="5819613"/>
        </a:xfrm>
        <a:prstGeom prst="blockArc">
          <a:avLst>
            <a:gd name="adj1" fmla="val 1080000"/>
            <a:gd name="adj2" fmla="val 3240000"/>
            <a:gd name="adj3" fmla="val 276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E2E00C-EA35-4529-8DFE-8C3A33579D2A}">
      <dsp:nvSpPr>
        <dsp:cNvPr id="0" name=""/>
        <dsp:cNvSpPr/>
      </dsp:nvSpPr>
      <dsp:spPr>
        <a:xfrm>
          <a:off x="1686737" y="517318"/>
          <a:ext cx="5819613" cy="5819613"/>
        </a:xfrm>
        <a:prstGeom prst="blockArc">
          <a:avLst>
            <a:gd name="adj1" fmla="val 20520000"/>
            <a:gd name="adj2" fmla="val 1080000"/>
            <a:gd name="adj3" fmla="val 276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01AFD6-9442-4298-8348-9467FB1A07E0}">
      <dsp:nvSpPr>
        <dsp:cNvPr id="0" name=""/>
        <dsp:cNvSpPr/>
      </dsp:nvSpPr>
      <dsp:spPr>
        <a:xfrm>
          <a:off x="1686737" y="517318"/>
          <a:ext cx="5819613" cy="5819613"/>
        </a:xfrm>
        <a:prstGeom prst="blockArc">
          <a:avLst>
            <a:gd name="adj1" fmla="val 18360000"/>
            <a:gd name="adj2" fmla="val 20520000"/>
            <a:gd name="adj3" fmla="val 276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526841-3FA0-4522-BAEF-D5BED0AE6AC2}">
      <dsp:nvSpPr>
        <dsp:cNvPr id="0" name=""/>
        <dsp:cNvSpPr/>
      </dsp:nvSpPr>
      <dsp:spPr>
        <a:xfrm>
          <a:off x="1686737" y="517318"/>
          <a:ext cx="5819613" cy="5819613"/>
        </a:xfrm>
        <a:prstGeom prst="blockArc">
          <a:avLst>
            <a:gd name="adj1" fmla="val 16200000"/>
            <a:gd name="adj2" fmla="val 18360000"/>
            <a:gd name="adj3" fmla="val 276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F2ACF3-9DCE-46C7-B8BC-2608654FF789}">
      <dsp:nvSpPr>
        <dsp:cNvPr id="0" name=""/>
        <dsp:cNvSpPr/>
      </dsp:nvSpPr>
      <dsp:spPr>
        <a:xfrm>
          <a:off x="3084380" y="1986968"/>
          <a:ext cx="3024327" cy="2880314"/>
        </a:xfrm>
        <a:prstGeom prst="ellipse">
          <a:avLst/>
        </a:prstGeom>
        <a:gradFill rotWithShape="1">
          <a:gsLst>
            <a:gs pos="0">
              <a:schemeClr val="accent3">
                <a:shade val="63000"/>
                <a:satMod val="110000"/>
              </a:schemeClr>
            </a:gs>
            <a:gs pos="30000">
              <a:schemeClr val="accent3">
                <a:shade val="90000"/>
                <a:satMod val="120000"/>
              </a:schemeClr>
            </a:gs>
            <a:gs pos="45000">
              <a:schemeClr val="accent3">
                <a:shade val="100000"/>
                <a:satMod val="128000"/>
              </a:schemeClr>
            </a:gs>
            <a:gs pos="55000">
              <a:schemeClr val="accent3">
                <a:shade val="100000"/>
                <a:satMod val="128000"/>
              </a:schemeClr>
            </a:gs>
            <a:gs pos="73000">
              <a:schemeClr val="accent3">
                <a:shade val="90000"/>
                <a:satMod val="120000"/>
              </a:schemeClr>
            </a:gs>
            <a:gs pos="100000">
              <a:schemeClr val="accent3">
                <a:shade val="63000"/>
                <a:satMod val="110000"/>
              </a:schemeClr>
            </a:gs>
          </a:gsLst>
          <a:lin ang="950000" scaled="1"/>
        </a:gradFill>
        <a:ln>
          <a:noFill/>
        </a:ln>
        <a:effectLst>
          <a:outerShdw blurRad="57150" dist="38100" dir="5400000" algn="br" rotWithShape="0">
            <a:srgbClr val="000000">
              <a:alpha val="57000"/>
            </a:srgbClr>
          </a:outerShdw>
        </a:effectLst>
        <a:scene3d>
          <a:camera prst="orthographicFront">
            <a:rot lat="0" lon="0" rev="0"/>
          </a:camera>
          <a:lightRig rig="twoPt" dir="t">
            <a:rot lat="0" lon="0" rev="1800000"/>
          </a:lightRig>
        </a:scene3d>
        <a:sp3d>
          <a:bevelT w="44450" h="31750" prst="coolSlant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400" kern="1200" dirty="0" smtClean="0"/>
            <a:t>Жанри</a:t>
          </a:r>
          <a:r>
            <a:rPr lang="uk-UA" sz="3400" kern="1200" baseline="0" dirty="0" smtClean="0"/>
            <a:t> роману «Злочин і кара»</a:t>
          </a:r>
          <a:endParaRPr lang="ru-RU" sz="3400" kern="1200" dirty="0"/>
        </a:p>
      </dsp:txBody>
      <dsp:txXfrm>
        <a:off x="3527282" y="2408780"/>
        <a:ext cx="2138523" cy="2036690"/>
      </dsp:txXfrm>
    </dsp:sp>
    <dsp:sp modelId="{97854E27-4263-4D96-8D6E-74F41996E77D}">
      <dsp:nvSpPr>
        <dsp:cNvPr id="0" name=""/>
        <dsp:cNvSpPr/>
      </dsp:nvSpPr>
      <dsp:spPr>
        <a:xfrm>
          <a:off x="3857489" y="-151911"/>
          <a:ext cx="1478108" cy="1418794"/>
        </a:xfrm>
        <a:prstGeom prst="ellipse">
          <a:avLst/>
        </a:prstGeom>
        <a:gradFill rotWithShape="1">
          <a:gsLst>
            <a:gs pos="0">
              <a:schemeClr val="accent3">
                <a:tint val="45000"/>
                <a:satMod val="220000"/>
              </a:schemeClr>
            </a:gs>
            <a:gs pos="30000">
              <a:schemeClr val="accent3">
                <a:tint val="61000"/>
                <a:satMod val="220000"/>
              </a:schemeClr>
            </a:gs>
            <a:gs pos="45000">
              <a:schemeClr val="accent3">
                <a:tint val="66000"/>
                <a:satMod val="240000"/>
              </a:schemeClr>
            </a:gs>
            <a:gs pos="55000">
              <a:schemeClr val="accent3">
                <a:tint val="66000"/>
                <a:satMod val="220000"/>
              </a:schemeClr>
            </a:gs>
            <a:gs pos="73000">
              <a:schemeClr val="accent3">
                <a:tint val="61000"/>
                <a:satMod val="220000"/>
              </a:schemeClr>
            </a:gs>
            <a:gs pos="100000">
              <a:schemeClr val="accent3">
                <a:tint val="45000"/>
                <a:satMod val="220000"/>
              </a:schemeClr>
            </a:gs>
          </a:gsLst>
          <a:lin ang="950000" scaled="1"/>
        </a:gradFill>
        <a:ln w="9525" cap="flat" cmpd="sng" algn="ctr">
          <a:solidFill>
            <a:schemeClr val="accent3"/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solidFill>
                <a:schemeClr val="accent6">
                  <a:lumMod val="75000"/>
                </a:schemeClr>
              </a:solidFill>
            </a:rPr>
            <a:t>Сократівські діалоги</a:t>
          </a:r>
          <a:endParaRPr lang="ru-RU" sz="2000" kern="1200" dirty="0">
            <a:solidFill>
              <a:schemeClr val="accent6">
                <a:lumMod val="75000"/>
              </a:schemeClr>
            </a:solidFill>
          </a:endParaRPr>
        </a:p>
      </dsp:txBody>
      <dsp:txXfrm>
        <a:off x="4073953" y="55867"/>
        <a:ext cx="1045180" cy="1003238"/>
      </dsp:txXfrm>
    </dsp:sp>
    <dsp:sp modelId="{C339EA80-DE02-40E8-BDE4-C082598A813B}">
      <dsp:nvSpPr>
        <dsp:cNvPr id="0" name=""/>
        <dsp:cNvSpPr/>
      </dsp:nvSpPr>
      <dsp:spPr>
        <a:xfrm>
          <a:off x="5502765" y="368124"/>
          <a:ext cx="1561021" cy="1474828"/>
        </a:xfrm>
        <a:prstGeom prst="ellipse">
          <a:avLst/>
        </a:prstGeom>
        <a:gradFill rotWithShape="1">
          <a:gsLst>
            <a:gs pos="0">
              <a:schemeClr val="accent3">
                <a:tint val="45000"/>
                <a:satMod val="220000"/>
              </a:schemeClr>
            </a:gs>
            <a:gs pos="30000">
              <a:schemeClr val="accent3">
                <a:tint val="61000"/>
                <a:satMod val="220000"/>
              </a:schemeClr>
            </a:gs>
            <a:gs pos="45000">
              <a:schemeClr val="accent3">
                <a:tint val="66000"/>
                <a:satMod val="240000"/>
              </a:schemeClr>
            </a:gs>
            <a:gs pos="55000">
              <a:schemeClr val="accent3">
                <a:tint val="66000"/>
                <a:satMod val="220000"/>
              </a:schemeClr>
            </a:gs>
            <a:gs pos="73000">
              <a:schemeClr val="accent3">
                <a:tint val="61000"/>
                <a:satMod val="220000"/>
              </a:schemeClr>
            </a:gs>
            <a:gs pos="100000">
              <a:schemeClr val="accent3">
                <a:tint val="45000"/>
                <a:satMod val="220000"/>
              </a:schemeClr>
            </a:gs>
          </a:gsLst>
          <a:lin ang="950000" scaled="1"/>
        </a:gradFill>
        <a:ln w="9525" cap="flat" cmpd="sng" algn="ctr">
          <a:solidFill>
            <a:schemeClr val="accent3"/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solidFill>
                <a:schemeClr val="accent6">
                  <a:lumMod val="75000"/>
                </a:schemeClr>
              </a:solidFill>
            </a:rPr>
            <a:t>детективний</a:t>
          </a:r>
          <a:endParaRPr lang="ru-RU" sz="2000" kern="1200" dirty="0">
            <a:solidFill>
              <a:schemeClr val="accent6">
                <a:lumMod val="75000"/>
              </a:schemeClr>
            </a:solidFill>
          </a:endParaRPr>
        </a:p>
      </dsp:txBody>
      <dsp:txXfrm>
        <a:off x="5731371" y="584108"/>
        <a:ext cx="1103809" cy="1042860"/>
      </dsp:txXfrm>
    </dsp:sp>
    <dsp:sp modelId="{5B782CC6-FDB1-40FB-87EF-B9092BB2C5FE}">
      <dsp:nvSpPr>
        <dsp:cNvPr id="0" name=""/>
        <dsp:cNvSpPr/>
      </dsp:nvSpPr>
      <dsp:spPr>
        <a:xfrm>
          <a:off x="6585892" y="1797604"/>
          <a:ext cx="1479682" cy="1485506"/>
        </a:xfrm>
        <a:prstGeom prst="ellipse">
          <a:avLst/>
        </a:prstGeom>
        <a:gradFill rotWithShape="1">
          <a:gsLst>
            <a:gs pos="0">
              <a:schemeClr val="accent3">
                <a:tint val="45000"/>
                <a:satMod val="220000"/>
              </a:schemeClr>
            </a:gs>
            <a:gs pos="30000">
              <a:schemeClr val="accent3">
                <a:tint val="61000"/>
                <a:satMod val="220000"/>
              </a:schemeClr>
            </a:gs>
            <a:gs pos="45000">
              <a:schemeClr val="accent3">
                <a:tint val="66000"/>
                <a:satMod val="240000"/>
              </a:schemeClr>
            </a:gs>
            <a:gs pos="55000">
              <a:schemeClr val="accent3">
                <a:tint val="66000"/>
                <a:satMod val="220000"/>
              </a:schemeClr>
            </a:gs>
            <a:gs pos="73000">
              <a:schemeClr val="accent3">
                <a:tint val="61000"/>
                <a:satMod val="220000"/>
              </a:schemeClr>
            </a:gs>
            <a:gs pos="100000">
              <a:schemeClr val="accent3">
                <a:tint val="45000"/>
                <a:satMod val="220000"/>
              </a:schemeClr>
            </a:gs>
          </a:gsLst>
          <a:lin ang="950000" scaled="1"/>
        </a:gradFill>
        <a:ln w="9525" cap="flat" cmpd="sng" algn="ctr">
          <a:solidFill>
            <a:schemeClr val="accent3"/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solidFill>
                <a:schemeClr val="accent6">
                  <a:lumMod val="75000"/>
                </a:schemeClr>
              </a:solidFill>
            </a:rPr>
            <a:t>романтичний</a:t>
          </a:r>
          <a:endParaRPr lang="ru-RU" sz="2000" kern="1200" dirty="0">
            <a:solidFill>
              <a:schemeClr val="accent6">
                <a:lumMod val="75000"/>
              </a:schemeClr>
            </a:solidFill>
          </a:endParaRPr>
        </a:p>
      </dsp:txBody>
      <dsp:txXfrm>
        <a:off x="6802586" y="2015151"/>
        <a:ext cx="1046294" cy="1050412"/>
      </dsp:txXfrm>
    </dsp:sp>
    <dsp:sp modelId="{EC9FF0FF-4AA5-47E1-8E22-FAF0DFED5325}">
      <dsp:nvSpPr>
        <dsp:cNvPr id="0" name=""/>
        <dsp:cNvSpPr/>
      </dsp:nvSpPr>
      <dsp:spPr>
        <a:xfrm>
          <a:off x="6598539" y="3616484"/>
          <a:ext cx="1454387" cy="1394817"/>
        </a:xfrm>
        <a:prstGeom prst="ellipse">
          <a:avLst/>
        </a:prstGeom>
        <a:gradFill rotWithShape="1">
          <a:gsLst>
            <a:gs pos="0">
              <a:schemeClr val="accent3">
                <a:tint val="45000"/>
                <a:satMod val="220000"/>
              </a:schemeClr>
            </a:gs>
            <a:gs pos="30000">
              <a:schemeClr val="accent3">
                <a:tint val="61000"/>
                <a:satMod val="220000"/>
              </a:schemeClr>
            </a:gs>
            <a:gs pos="45000">
              <a:schemeClr val="accent3">
                <a:tint val="66000"/>
                <a:satMod val="240000"/>
              </a:schemeClr>
            </a:gs>
            <a:gs pos="55000">
              <a:schemeClr val="accent3">
                <a:tint val="66000"/>
                <a:satMod val="220000"/>
              </a:schemeClr>
            </a:gs>
            <a:gs pos="73000">
              <a:schemeClr val="accent3">
                <a:tint val="61000"/>
                <a:satMod val="220000"/>
              </a:schemeClr>
            </a:gs>
            <a:gs pos="100000">
              <a:schemeClr val="accent3">
                <a:tint val="45000"/>
                <a:satMod val="220000"/>
              </a:schemeClr>
            </a:gs>
          </a:gsLst>
          <a:lin ang="950000" scaled="1"/>
        </a:gradFill>
        <a:ln w="9525" cap="flat" cmpd="sng" algn="ctr">
          <a:solidFill>
            <a:schemeClr val="accent3"/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solidFill>
                <a:schemeClr val="accent6">
                  <a:lumMod val="75000"/>
                </a:schemeClr>
              </a:solidFill>
            </a:rPr>
            <a:t>соціальний</a:t>
          </a:r>
          <a:endParaRPr lang="ru-RU" sz="2000" kern="1200" dirty="0">
            <a:solidFill>
              <a:schemeClr val="accent6">
                <a:lumMod val="75000"/>
              </a:schemeClr>
            </a:solidFill>
          </a:endParaRPr>
        </a:p>
      </dsp:txBody>
      <dsp:txXfrm>
        <a:off x="6811529" y="3820750"/>
        <a:ext cx="1028407" cy="986285"/>
      </dsp:txXfrm>
    </dsp:sp>
    <dsp:sp modelId="{434D9DAE-F478-4EC4-AF42-9AB385072F16}">
      <dsp:nvSpPr>
        <dsp:cNvPr id="0" name=""/>
        <dsp:cNvSpPr/>
      </dsp:nvSpPr>
      <dsp:spPr>
        <a:xfrm>
          <a:off x="5580115" y="5013178"/>
          <a:ext cx="1406320" cy="1471068"/>
        </a:xfrm>
        <a:prstGeom prst="ellipse">
          <a:avLst/>
        </a:prstGeom>
        <a:gradFill rotWithShape="1">
          <a:gsLst>
            <a:gs pos="0">
              <a:schemeClr val="accent3">
                <a:tint val="45000"/>
                <a:satMod val="220000"/>
              </a:schemeClr>
            </a:gs>
            <a:gs pos="30000">
              <a:schemeClr val="accent3">
                <a:tint val="61000"/>
                <a:satMod val="220000"/>
              </a:schemeClr>
            </a:gs>
            <a:gs pos="45000">
              <a:schemeClr val="accent3">
                <a:tint val="66000"/>
                <a:satMod val="240000"/>
              </a:schemeClr>
            </a:gs>
            <a:gs pos="55000">
              <a:schemeClr val="accent3">
                <a:tint val="66000"/>
                <a:satMod val="220000"/>
              </a:schemeClr>
            </a:gs>
            <a:gs pos="73000">
              <a:schemeClr val="accent3">
                <a:tint val="61000"/>
                <a:satMod val="220000"/>
              </a:schemeClr>
            </a:gs>
            <a:gs pos="100000">
              <a:schemeClr val="accent3">
                <a:tint val="45000"/>
                <a:satMod val="220000"/>
              </a:schemeClr>
            </a:gs>
          </a:gsLst>
          <a:lin ang="950000" scaled="1"/>
        </a:gradFill>
        <a:ln w="9525" cap="flat" cmpd="sng" algn="ctr">
          <a:solidFill>
            <a:schemeClr val="accent3"/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solidFill>
                <a:schemeClr val="accent6">
                  <a:lumMod val="75000"/>
                </a:schemeClr>
              </a:solidFill>
            </a:rPr>
            <a:t>реалістичний</a:t>
          </a:r>
          <a:endParaRPr lang="ru-RU" sz="2000" kern="1200" dirty="0">
            <a:solidFill>
              <a:schemeClr val="accent6">
                <a:lumMod val="75000"/>
              </a:schemeClr>
            </a:solidFill>
          </a:endParaRPr>
        </a:p>
      </dsp:txBody>
      <dsp:txXfrm>
        <a:off x="5786066" y="5228611"/>
        <a:ext cx="994418" cy="1040202"/>
      </dsp:txXfrm>
    </dsp:sp>
    <dsp:sp modelId="{9F56F90A-76E2-433C-BF98-8D6AECFBD9AB}">
      <dsp:nvSpPr>
        <dsp:cNvPr id="0" name=""/>
        <dsp:cNvSpPr/>
      </dsp:nvSpPr>
      <dsp:spPr>
        <a:xfrm>
          <a:off x="3901004" y="5583618"/>
          <a:ext cx="1391079" cy="1426292"/>
        </a:xfrm>
        <a:prstGeom prst="ellipse">
          <a:avLst/>
        </a:prstGeom>
        <a:gradFill rotWithShape="1">
          <a:gsLst>
            <a:gs pos="0">
              <a:schemeClr val="accent3">
                <a:tint val="45000"/>
                <a:satMod val="220000"/>
              </a:schemeClr>
            </a:gs>
            <a:gs pos="30000">
              <a:schemeClr val="accent3">
                <a:tint val="61000"/>
                <a:satMod val="220000"/>
              </a:schemeClr>
            </a:gs>
            <a:gs pos="45000">
              <a:schemeClr val="accent3">
                <a:tint val="66000"/>
                <a:satMod val="240000"/>
              </a:schemeClr>
            </a:gs>
            <a:gs pos="55000">
              <a:schemeClr val="accent3">
                <a:tint val="66000"/>
                <a:satMod val="220000"/>
              </a:schemeClr>
            </a:gs>
            <a:gs pos="73000">
              <a:schemeClr val="accent3">
                <a:tint val="61000"/>
                <a:satMod val="220000"/>
              </a:schemeClr>
            </a:gs>
            <a:gs pos="100000">
              <a:schemeClr val="accent3">
                <a:tint val="45000"/>
                <a:satMod val="220000"/>
              </a:schemeClr>
            </a:gs>
          </a:gsLst>
          <a:lin ang="950000" scaled="1"/>
        </a:gradFill>
        <a:ln w="9525" cap="flat" cmpd="sng" algn="ctr">
          <a:solidFill>
            <a:schemeClr val="accent3"/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solidFill>
                <a:schemeClr val="accent6">
                  <a:lumMod val="75000"/>
                </a:schemeClr>
              </a:solidFill>
            </a:rPr>
            <a:t>побутовий</a:t>
          </a:r>
          <a:endParaRPr lang="ru-RU" sz="2000" kern="1200" dirty="0">
            <a:solidFill>
              <a:schemeClr val="accent6">
                <a:lumMod val="75000"/>
              </a:schemeClr>
            </a:solidFill>
          </a:endParaRPr>
        </a:p>
      </dsp:txBody>
      <dsp:txXfrm>
        <a:off x="4104723" y="5792494"/>
        <a:ext cx="983641" cy="1008540"/>
      </dsp:txXfrm>
    </dsp:sp>
    <dsp:sp modelId="{62513DB4-795E-41E0-99F4-3C041D6BEEAE}">
      <dsp:nvSpPr>
        <dsp:cNvPr id="0" name=""/>
        <dsp:cNvSpPr/>
      </dsp:nvSpPr>
      <dsp:spPr>
        <a:xfrm>
          <a:off x="2183728" y="5049714"/>
          <a:ext cx="1452167" cy="1397997"/>
        </a:xfrm>
        <a:prstGeom prst="ellipse">
          <a:avLst/>
        </a:prstGeom>
        <a:gradFill rotWithShape="1">
          <a:gsLst>
            <a:gs pos="0">
              <a:schemeClr val="accent3">
                <a:tint val="45000"/>
                <a:satMod val="220000"/>
              </a:schemeClr>
            </a:gs>
            <a:gs pos="30000">
              <a:schemeClr val="accent3">
                <a:tint val="61000"/>
                <a:satMod val="220000"/>
              </a:schemeClr>
            </a:gs>
            <a:gs pos="45000">
              <a:schemeClr val="accent3">
                <a:tint val="66000"/>
                <a:satMod val="240000"/>
              </a:schemeClr>
            </a:gs>
            <a:gs pos="55000">
              <a:schemeClr val="accent3">
                <a:tint val="66000"/>
                <a:satMod val="220000"/>
              </a:schemeClr>
            </a:gs>
            <a:gs pos="73000">
              <a:schemeClr val="accent3">
                <a:tint val="61000"/>
                <a:satMod val="220000"/>
              </a:schemeClr>
            </a:gs>
            <a:gs pos="100000">
              <a:schemeClr val="accent3">
                <a:tint val="45000"/>
                <a:satMod val="220000"/>
              </a:schemeClr>
            </a:gs>
          </a:gsLst>
          <a:lin ang="950000" scaled="1"/>
        </a:gradFill>
        <a:ln w="9525" cap="flat" cmpd="sng" algn="ctr">
          <a:solidFill>
            <a:schemeClr val="accent3"/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solidFill>
                <a:schemeClr val="accent6">
                  <a:lumMod val="75000"/>
                </a:schemeClr>
              </a:solidFill>
            </a:rPr>
            <a:t>поліфонічний</a:t>
          </a:r>
          <a:endParaRPr lang="ru-RU" sz="2000" kern="1200" dirty="0">
            <a:solidFill>
              <a:schemeClr val="accent6">
                <a:lumMod val="75000"/>
              </a:schemeClr>
            </a:solidFill>
          </a:endParaRPr>
        </a:p>
      </dsp:txBody>
      <dsp:txXfrm>
        <a:off x="2396393" y="5254446"/>
        <a:ext cx="1026837" cy="988533"/>
      </dsp:txXfrm>
    </dsp:sp>
    <dsp:sp modelId="{1081D179-3CFA-4CE3-AEDA-A0017CB19254}">
      <dsp:nvSpPr>
        <dsp:cNvPr id="0" name=""/>
        <dsp:cNvSpPr/>
      </dsp:nvSpPr>
      <dsp:spPr>
        <a:xfrm>
          <a:off x="1078425" y="3548227"/>
          <a:ext cx="1577858" cy="1531330"/>
        </a:xfrm>
        <a:prstGeom prst="ellipse">
          <a:avLst/>
        </a:prstGeom>
        <a:gradFill rotWithShape="1">
          <a:gsLst>
            <a:gs pos="0">
              <a:schemeClr val="accent3">
                <a:tint val="45000"/>
                <a:satMod val="220000"/>
              </a:schemeClr>
            </a:gs>
            <a:gs pos="30000">
              <a:schemeClr val="accent3">
                <a:tint val="61000"/>
                <a:satMod val="220000"/>
              </a:schemeClr>
            </a:gs>
            <a:gs pos="45000">
              <a:schemeClr val="accent3">
                <a:tint val="66000"/>
                <a:satMod val="240000"/>
              </a:schemeClr>
            </a:gs>
            <a:gs pos="55000">
              <a:schemeClr val="accent3">
                <a:tint val="66000"/>
                <a:satMod val="220000"/>
              </a:schemeClr>
            </a:gs>
            <a:gs pos="73000">
              <a:schemeClr val="accent3">
                <a:tint val="61000"/>
                <a:satMod val="220000"/>
              </a:schemeClr>
            </a:gs>
            <a:gs pos="100000">
              <a:schemeClr val="accent3">
                <a:tint val="45000"/>
                <a:satMod val="220000"/>
              </a:schemeClr>
            </a:gs>
          </a:gsLst>
          <a:lin ang="950000" scaled="1"/>
        </a:gradFill>
        <a:ln w="9525" cap="flat" cmpd="sng" algn="ctr">
          <a:solidFill>
            <a:schemeClr val="accent3"/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solidFill>
                <a:schemeClr val="accent6">
                  <a:lumMod val="75000"/>
                </a:schemeClr>
              </a:solidFill>
            </a:rPr>
            <a:t>філософський</a:t>
          </a:r>
          <a:endParaRPr lang="ru-RU" sz="2000" kern="1200" dirty="0">
            <a:solidFill>
              <a:schemeClr val="accent6">
                <a:lumMod val="75000"/>
              </a:schemeClr>
            </a:solidFill>
          </a:endParaRPr>
        </a:p>
      </dsp:txBody>
      <dsp:txXfrm>
        <a:off x="1309497" y="3772485"/>
        <a:ext cx="1115714" cy="1082814"/>
      </dsp:txXfrm>
    </dsp:sp>
    <dsp:sp modelId="{B3FDD03D-B56C-4296-A3F9-B0BC5CE87502}">
      <dsp:nvSpPr>
        <dsp:cNvPr id="0" name=""/>
        <dsp:cNvSpPr/>
      </dsp:nvSpPr>
      <dsp:spPr>
        <a:xfrm>
          <a:off x="1135418" y="1801353"/>
          <a:ext cx="1463871" cy="1478008"/>
        </a:xfrm>
        <a:prstGeom prst="ellipse">
          <a:avLst/>
        </a:prstGeom>
        <a:gradFill rotWithShape="1">
          <a:gsLst>
            <a:gs pos="0">
              <a:schemeClr val="accent3">
                <a:tint val="45000"/>
                <a:satMod val="220000"/>
              </a:schemeClr>
            </a:gs>
            <a:gs pos="30000">
              <a:schemeClr val="accent3">
                <a:tint val="61000"/>
                <a:satMod val="220000"/>
              </a:schemeClr>
            </a:gs>
            <a:gs pos="45000">
              <a:schemeClr val="accent3">
                <a:tint val="66000"/>
                <a:satMod val="240000"/>
              </a:schemeClr>
            </a:gs>
            <a:gs pos="55000">
              <a:schemeClr val="accent3">
                <a:tint val="66000"/>
                <a:satMod val="220000"/>
              </a:schemeClr>
            </a:gs>
            <a:gs pos="73000">
              <a:schemeClr val="accent3">
                <a:tint val="61000"/>
                <a:satMod val="220000"/>
              </a:schemeClr>
            </a:gs>
            <a:gs pos="100000">
              <a:schemeClr val="accent3">
                <a:tint val="45000"/>
                <a:satMod val="220000"/>
              </a:schemeClr>
            </a:gs>
          </a:gsLst>
          <a:lin ang="950000" scaled="1"/>
        </a:gradFill>
        <a:ln w="9525" cap="flat" cmpd="sng" algn="ctr">
          <a:solidFill>
            <a:schemeClr val="accent3"/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solidFill>
                <a:schemeClr val="accent6">
                  <a:lumMod val="75000"/>
                </a:schemeClr>
              </a:solidFill>
            </a:rPr>
            <a:t>психологічний</a:t>
          </a:r>
          <a:endParaRPr lang="ru-RU" sz="2000" kern="1200" dirty="0">
            <a:solidFill>
              <a:schemeClr val="accent6">
                <a:lumMod val="75000"/>
              </a:schemeClr>
            </a:solidFill>
          </a:endParaRPr>
        </a:p>
      </dsp:txBody>
      <dsp:txXfrm>
        <a:off x="1349797" y="2017802"/>
        <a:ext cx="1035113" cy="1045110"/>
      </dsp:txXfrm>
    </dsp:sp>
    <dsp:sp modelId="{2401C60B-29F9-45C1-A7A3-A0D8B531B86B}">
      <dsp:nvSpPr>
        <dsp:cNvPr id="0" name=""/>
        <dsp:cNvSpPr/>
      </dsp:nvSpPr>
      <dsp:spPr>
        <a:xfrm>
          <a:off x="2140213" y="371878"/>
          <a:ext cx="1539197" cy="1467319"/>
        </a:xfrm>
        <a:prstGeom prst="ellipse">
          <a:avLst/>
        </a:prstGeom>
        <a:gradFill rotWithShape="1">
          <a:gsLst>
            <a:gs pos="0">
              <a:schemeClr val="accent3">
                <a:tint val="45000"/>
                <a:satMod val="220000"/>
              </a:schemeClr>
            </a:gs>
            <a:gs pos="30000">
              <a:schemeClr val="accent3">
                <a:tint val="61000"/>
                <a:satMod val="220000"/>
              </a:schemeClr>
            </a:gs>
            <a:gs pos="45000">
              <a:schemeClr val="accent3">
                <a:tint val="66000"/>
                <a:satMod val="240000"/>
              </a:schemeClr>
            </a:gs>
            <a:gs pos="55000">
              <a:schemeClr val="accent3">
                <a:tint val="66000"/>
                <a:satMod val="220000"/>
              </a:schemeClr>
            </a:gs>
            <a:gs pos="73000">
              <a:schemeClr val="accent3">
                <a:tint val="61000"/>
                <a:satMod val="220000"/>
              </a:schemeClr>
            </a:gs>
            <a:gs pos="100000">
              <a:schemeClr val="accent3">
                <a:tint val="45000"/>
                <a:satMod val="220000"/>
              </a:schemeClr>
            </a:gs>
          </a:gsLst>
          <a:lin ang="950000" scaled="1"/>
        </a:gradFill>
        <a:ln w="9525" cap="flat" cmpd="sng" algn="ctr">
          <a:solidFill>
            <a:schemeClr val="accent3"/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solidFill>
                <a:schemeClr val="accent6">
                  <a:lumMod val="75000"/>
                </a:schemeClr>
              </a:solidFill>
            </a:rPr>
            <a:t>авантюрний</a:t>
          </a:r>
          <a:endParaRPr lang="ru-RU" sz="2000" kern="1200" dirty="0">
            <a:solidFill>
              <a:schemeClr val="accent6">
                <a:lumMod val="75000"/>
              </a:schemeClr>
            </a:solidFill>
          </a:endParaRPr>
        </a:p>
      </dsp:txBody>
      <dsp:txXfrm>
        <a:off x="2365623" y="586762"/>
        <a:ext cx="1088377" cy="10375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B9CA52-38AC-4EAA-BAE8-679A29F7CECE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D88AAC-E43C-4AD0-B04D-46F33ABF96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251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2933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2925286"/>
            <a:ext cx="9144000" cy="15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514600" y="236220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 smtClean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65400" y="3045460"/>
            <a:ext cx="4013200" cy="428625"/>
          </a:xfrm>
        </p:spPr>
        <p:txBody>
          <a:bodyPr tIns="0" anchor="t">
            <a:noAutofit/>
          </a:bodyPr>
          <a:lstStyle>
            <a:lvl1pPr marL="0" indent="0" algn="ctr">
              <a:buNone/>
              <a:defRPr sz="1600" b="0" i="0" cap="none" spc="0" baseline="0">
                <a:solidFill>
                  <a:schemeClr val="bg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65400" y="2397760"/>
            <a:ext cx="4013200" cy="599440"/>
          </a:xfrm>
          <a:noFill/>
          <a:ln>
            <a:noFill/>
          </a:ln>
        </p:spPr>
        <p:txBody>
          <a:bodyPr bIns="0" anchor="b"/>
          <a:lstStyle>
            <a:lvl1pPr>
              <a:defRPr>
                <a:effectLst>
                  <a:glow rad="88900">
                    <a:schemeClr val="tx1">
                      <a:alpha val="6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B4C71EC6-210F-42DE-9C53-41977AD35B3D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 rot="5400000">
            <a:off x="4267200" y="3429000"/>
            <a:ext cx="6858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 bwMode="hidden">
          <a:xfrm>
            <a:off x="0" y="1"/>
            <a:ext cx="7696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629400" cy="5029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914401"/>
            <a:ext cx="926980" cy="5029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457200" y="2020824"/>
            <a:ext cx="8229600" cy="40751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922776"/>
            <a:ext cx="9144000" cy="29352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0" y="3921760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514600" y="336804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 smtClean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 bwMode="black">
          <a:xfrm>
            <a:off x="2529052" y="3367246"/>
            <a:ext cx="4085897" cy="706821"/>
          </a:xfrm>
          <a:prstGeom prst="rect">
            <a:avLst/>
          </a:prstGeom>
          <a:noFill/>
          <a:ln w="98425" cmpd="thinThick">
            <a:noFill/>
            <a:miter lim="800000"/>
          </a:ln>
        </p:spPr>
        <p:txBody>
          <a:bodyPr vert="horz" lIns="91440" tIns="45720" rIns="91440" bIns="0" rtlCol="0" anchor="b" anchorCtr="0">
            <a:normAutofit/>
          </a:bodyPr>
          <a:lstStyle>
            <a:lvl1pPr>
              <a:defRPr kumimoji="0" lang="en-US" sz="18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 bwMode="black">
          <a:xfrm>
            <a:off x="2518542" y="4084577"/>
            <a:ext cx="4106917" cy="397094"/>
          </a:xfrm>
        </p:spPr>
        <p:txBody>
          <a:bodyPr tIns="0" anchor="t" anchorCtr="0">
            <a:normAutofit/>
          </a:bodyPr>
          <a:lstStyle>
            <a:lvl1pPr marL="0" indent="0" algn="ctr">
              <a:buNone/>
              <a:def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020824"/>
            <a:ext cx="4023360" cy="40050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5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020824"/>
            <a:ext cx="4023360" cy="40050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819400"/>
            <a:ext cx="4023360" cy="320954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4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816352"/>
            <a:ext cx="4023360" cy="320954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kern="1200" cap="none" spc="200" baseline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6344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i="0" kern="1200" cap="none" spc="200" baseline="0" dirty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Tx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4"/>
          </p:nvPr>
        </p:nvSpPr>
        <p:spPr>
          <a:xfrm>
            <a:off x="1485900" y="1914525"/>
            <a:ext cx="6172200" cy="351091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7360" y="5513832"/>
            <a:ext cx="5669280" cy="548640"/>
          </a:xfrm>
        </p:spPr>
        <p:txBody>
          <a:bodyPr vert="horz" lIns="91440" tIns="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 typeface="Arial" pitchFamily="34" charset="0"/>
              <a:buNone/>
              <a:defRPr lang="en-US" sz="1400" b="0" i="0" kern="1200" cap="none" spc="0" baseline="0" smtClean="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52209" y="2026918"/>
            <a:ext cx="5439582" cy="3263750"/>
          </a:xfrm>
          <a:solidFill>
            <a:schemeClr val="tx1"/>
          </a:solidFill>
          <a:ln w="69850" cmpd="dbl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0" kern="1200" cap="none" spc="0" baseline="0" dirty="0">
                <a:solidFill>
                  <a:schemeClr val="bg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1737360" y="5516880"/>
            <a:ext cx="5669280" cy="548640"/>
          </a:xfrm>
        </p:spPr>
        <p:txBody>
          <a:bodyPr vert="horz" lIns="91440" tIns="0" rIns="91440" bIns="0" rtlCol="0"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lang="en-US" sz="1400" b="0" i="0" kern="1200" cap="none" spc="30" baseline="0" smtClean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marL="0" lvl="0" indent="0" algn="ctr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>
          <a:xfrm>
            <a:off x="2981325" y="273180"/>
            <a:ext cx="3181350" cy="2921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5"/>
          </p:nvPr>
        </p:nvSpPr>
        <p:spPr>
          <a:xfrm>
            <a:off x="4038600" y="6172200"/>
            <a:ext cx="1066800" cy="3048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6"/>
          </p:nvPr>
        </p:nvSpPr>
        <p:spPr>
          <a:xfrm>
            <a:off x="1447800" y="6486525"/>
            <a:ext cx="6248400" cy="29210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hidden">
          <a:xfrm>
            <a:off x="0" y="1335973"/>
            <a:ext cx="9144000" cy="5522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19301"/>
            <a:ext cx="8229600" cy="41173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81325" y="273180"/>
            <a:ext cx="318135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 b="0" cap="all" spc="300" baseline="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7800" y="6486525"/>
            <a:ext cx="62484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100" b="0" cap="all" spc="300" baseline="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38600" y="6172200"/>
            <a:ext cx="1066800" cy="304800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ctr">
            <a:normAutofit/>
          </a:bodyPr>
          <a:lstStyle>
            <a:lvl1pPr algn="ctr">
              <a:defRPr sz="1200" b="1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1331436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ts val="400"/>
        </a:spcBef>
        <a:buNone/>
        <a:defRPr sz="1800" b="1" kern="1200" cap="all" spc="0" baseline="0">
          <a:solidFill>
            <a:schemeClr val="bg1">
              <a:lumMod val="75000"/>
              <a:lumOff val="25000"/>
            </a:schemeClr>
          </a:solidFill>
          <a:effectLst/>
          <a:latin typeface="+mj-lt"/>
          <a:ea typeface="+mj-ea"/>
          <a:cs typeface="Tunga" pitchFamily="2"/>
        </a:defRPr>
      </a:lvl1pPr>
    </p:titleStyle>
    <p:bodyStyle>
      <a:lvl1pPr marL="0" indent="0" algn="ctr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FontTx/>
        <a:buNone/>
        <a:defRPr sz="20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 baseline="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Юля\Desktop\ЗЛОЧИН І КАРА\завантаження (4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6716" y="908720"/>
            <a:ext cx="3806552" cy="5253042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966532" y="-27709"/>
            <a:ext cx="50405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8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Федір Достоєвський</a:t>
            </a:r>
            <a:endParaRPr lang="ru-RU" sz="48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43838" y="6217789"/>
            <a:ext cx="27523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1821-1881рр.</a:t>
            </a:r>
            <a:endParaRPr lang="ru-RU" sz="36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9206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Юля\Desktop\ЗЛОЧИН І КАРА\завантаження (5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620688"/>
            <a:ext cx="3296493" cy="517494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716016" y="1700808"/>
            <a:ext cx="417646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dirty="0" smtClean="0">
                <a:solidFill>
                  <a:schemeClr val="accent6">
                    <a:lumMod val="75000"/>
                  </a:schemeClr>
                </a:solidFill>
              </a:rPr>
              <a:t>Федір Достоєвський</a:t>
            </a:r>
          </a:p>
          <a:p>
            <a:pPr algn="ctr"/>
            <a:endParaRPr lang="uk-UA" sz="32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uk-UA" sz="3200" dirty="0" smtClean="0">
                <a:solidFill>
                  <a:schemeClr val="accent6">
                    <a:lumMod val="75000"/>
                  </a:schemeClr>
                </a:solidFill>
              </a:rPr>
              <a:t>Поліфонічний роман</a:t>
            </a:r>
          </a:p>
          <a:p>
            <a:pPr algn="ctr"/>
            <a:endParaRPr lang="uk-UA" sz="32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uk-UA" sz="3200" dirty="0" smtClean="0">
                <a:solidFill>
                  <a:schemeClr val="accent6">
                    <a:lumMod val="75000"/>
                  </a:schemeClr>
                </a:solidFill>
              </a:rPr>
              <a:t>«Злочин  і кара»</a:t>
            </a:r>
            <a:endParaRPr lang="ru-RU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Штриховая стрелка вправо 2"/>
          <p:cNvSpPr/>
          <p:nvPr/>
        </p:nvSpPr>
        <p:spPr>
          <a:xfrm rot="5400000">
            <a:off x="6600919" y="2265403"/>
            <a:ext cx="648072" cy="526995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Штриховая стрелка вправо 3"/>
          <p:cNvSpPr/>
          <p:nvPr/>
        </p:nvSpPr>
        <p:spPr>
          <a:xfrm rot="5400000">
            <a:off x="6606655" y="3268336"/>
            <a:ext cx="648072" cy="515526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257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2710977456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08631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ackTie">
  <a:themeElements>
    <a:clrScheme name="Другая 21">
      <a:dk1>
        <a:srgbClr val="BCEBFA"/>
      </a:dk1>
      <a:lt1>
        <a:srgbClr val="FFFFFF"/>
      </a:lt1>
      <a:dk2>
        <a:srgbClr val="46464A"/>
      </a:dk2>
      <a:lt2>
        <a:srgbClr val="E3DCCF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BlackTie">
      <a:maj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lackTi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20000"/>
              </a:schemeClr>
            </a:gs>
            <a:gs pos="30000">
              <a:schemeClr val="phClr">
                <a:tint val="61000"/>
                <a:satMod val="220000"/>
              </a:schemeClr>
            </a:gs>
            <a:gs pos="45000">
              <a:schemeClr val="phClr">
                <a:tint val="66000"/>
                <a:satMod val="240000"/>
              </a:schemeClr>
            </a:gs>
            <a:gs pos="55000">
              <a:schemeClr val="phClr">
                <a:tint val="66000"/>
                <a:satMod val="220000"/>
              </a:schemeClr>
            </a:gs>
            <a:gs pos="73000">
              <a:schemeClr val="phClr">
                <a:tint val="61000"/>
                <a:satMod val="220000"/>
              </a:schemeClr>
            </a:gs>
            <a:gs pos="100000">
              <a:schemeClr val="phClr">
                <a:tint val="45000"/>
                <a:satMod val="22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  <a:satMod val="110000"/>
              </a:schemeClr>
            </a:gs>
            <a:gs pos="30000">
              <a:schemeClr val="phClr">
                <a:shade val="90000"/>
                <a:satMod val="120000"/>
              </a:schemeClr>
            </a:gs>
            <a:gs pos="45000">
              <a:schemeClr val="phClr">
                <a:shade val="100000"/>
                <a:satMod val="128000"/>
              </a:schemeClr>
            </a:gs>
            <a:gs pos="55000">
              <a:schemeClr val="phClr">
                <a:shade val="100000"/>
                <a:satMod val="128000"/>
              </a:schemeClr>
            </a:gs>
            <a:gs pos="73000">
              <a:schemeClr val="phClr">
                <a:shade val="90000"/>
                <a:satMod val="120000"/>
              </a:schemeClr>
            </a:gs>
            <a:gs pos="100000">
              <a:schemeClr val="phClr">
                <a:shade val="63000"/>
                <a:satMod val="11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7150" dist="38100" dir="5400000" algn="br" rotWithShape="0">
              <a:srgbClr val="000000">
                <a:alpha val="57000"/>
              </a:srgbClr>
            </a:outerShdw>
          </a:effectLst>
          <a:scene3d>
            <a:camera prst="orthographicFront">
              <a:rot lat="0" lon="0" rev="0"/>
            </a:camera>
            <a:lightRig rig="twoPt" dir="t">
              <a:rot lat="0" lon="0" rev="1800000"/>
            </a:lightRig>
          </a:scene3d>
          <a:sp3d>
            <a:bevelT w="44450" h="31750" prst="coolSlant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20000"/>
              </a:schemeClr>
            </a:duotone>
          </a:blip>
          <a:stretch/>
        </a:blip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30000"/>
                <a:satMod val="255000"/>
              </a:schemeClr>
            </a:gs>
          </a:gsLst>
          <a:path path="circle">
            <a:fillToRect l="50000" t="-80000" r="50000" b="18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 Tie</Template>
  <TotalTime>58</TotalTime>
  <Words>31</Words>
  <Application>Microsoft Office PowerPoint</Application>
  <PresentationFormat>Экран (4:3)</PresentationFormat>
  <Paragraphs>18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BlackTie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Юля</dc:creator>
  <cp:lastModifiedBy>Юля</cp:lastModifiedBy>
  <cp:revision>7</cp:revision>
  <dcterms:created xsi:type="dcterms:W3CDTF">2013-12-08T19:10:31Z</dcterms:created>
  <dcterms:modified xsi:type="dcterms:W3CDTF">2013-12-08T20:19:40Z</dcterms:modified>
</cp:coreProperties>
</file>