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46268-B594-45FB-85E5-F0D5FCE7EDA5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B8E80-7DFC-4A74-A5D7-208CF42DFE7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B8E80-7DFC-4A74-A5D7-208CF42DFE7C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D-4B19-45CE-9274-AA2B0381F3A2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5D46-184C-46BB-A616-DEDB93BBA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D-4B19-45CE-9274-AA2B0381F3A2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5D46-184C-46BB-A616-DEDB93BBA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D-4B19-45CE-9274-AA2B0381F3A2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5D46-184C-46BB-A616-DEDB93BBA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D-4B19-45CE-9274-AA2B0381F3A2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5D46-184C-46BB-A616-DEDB93BBA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D-4B19-45CE-9274-AA2B0381F3A2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5D46-184C-46BB-A616-DEDB93BBA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D-4B19-45CE-9274-AA2B0381F3A2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5D46-184C-46BB-A616-DEDB93BBA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D-4B19-45CE-9274-AA2B0381F3A2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5D46-184C-46BB-A616-DEDB93BBA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D-4B19-45CE-9274-AA2B0381F3A2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5D46-184C-46BB-A616-DEDB93BBA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D-4B19-45CE-9274-AA2B0381F3A2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5D46-184C-46BB-A616-DEDB93BBA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D-4B19-45CE-9274-AA2B0381F3A2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5D46-184C-46BB-A616-DEDB93BBA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D-4B19-45CE-9274-AA2B0381F3A2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5D46-184C-46BB-A616-DEDB93BBA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AA9AD-4B19-45CE-9274-AA2B0381F3A2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5D46-184C-46BB-A616-DEDB93BBAE9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692696"/>
            <a:ext cx="667275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Життєвий</a:t>
            </a:r>
            <a:r>
              <a:rPr lang="en-US" sz="8000" b="1" dirty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і </a:t>
            </a:r>
            <a:r>
              <a:rPr lang="en-US" sz="8000" b="1" dirty="0" err="1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творчий</a:t>
            </a:r>
            <a:r>
              <a:rPr lang="en-US" sz="8000" b="1" dirty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шлях</a:t>
            </a:r>
            <a:r>
              <a:rPr lang="en-US" sz="8000" b="1" dirty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Ф. </a:t>
            </a:r>
            <a:r>
              <a:rPr lang="en-US" sz="80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</a:t>
            </a:r>
            <a:r>
              <a:rPr lang="ru-RU" sz="80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</a:t>
            </a:r>
            <a:r>
              <a:rPr lang="en-US" sz="8000" b="1" dirty="0" err="1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ллера</a:t>
            </a:r>
            <a:endParaRPr lang="ru-RU" sz="8000" b="1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4869160"/>
            <a:ext cx="522803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</a:t>
            </a:r>
            <a:r>
              <a:rPr lang="uk-UA" sz="3600" b="1" dirty="0" err="1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ію</a:t>
            </a:r>
            <a:r>
              <a:rPr lang="uk-UA" sz="36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підготувала</a:t>
            </a:r>
          </a:p>
          <a:p>
            <a:r>
              <a:rPr lang="uk-UA" sz="36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Учениця 9-А класу</a:t>
            </a:r>
          </a:p>
          <a:p>
            <a:r>
              <a:rPr lang="uk-UA" sz="36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Чубар Діна</a:t>
            </a:r>
            <a:endParaRPr lang="uk-UA" sz="3600" b="1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620688"/>
            <a:ext cx="3816424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1799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Шіллер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розпочав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трагедією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Марія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Стюарт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у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якій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засуджував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деспотизм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королівської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викривав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ханжество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лицемірство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англійських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протестантів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їхніх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ворогів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католиків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Драматург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підводив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думки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тримається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крові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насильстві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несправедлива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Захоплений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роботою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почував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себе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краще</a:t>
            </a:r>
            <a:r>
              <a:rPr lang="uk-UA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788521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424936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Незабаром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завершив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драму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Орлеанська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діва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в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основу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покладені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події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далекого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XV </a:t>
            </a:r>
            <a:r>
              <a:rPr lang="en-US" sz="280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</a:t>
            </a:r>
            <a:r>
              <a:rPr lang="uk-UA" sz="28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Вершиною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творчості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Ф.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Шіллера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стала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остання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драма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Вільгельм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Телль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(1804).</a:t>
            </a:r>
            <a:endParaRPr lang="uk-UA" sz="28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2957904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143" t="1402" r="3558" b="16165"/>
          <a:stretch>
            <a:fillRect/>
          </a:stretch>
        </p:blipFill>
        <p:spPr bwMode="auto">
          <a:xfrm>
            <a:off x="4499992" y="2996952"/>
            <a:ext cx="381642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404664"/>
            <a:ext cx="4572000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цієї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драми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драматург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задумав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написати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драму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Деметріус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сюжет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історії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завершити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задум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перешкодила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хвороба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медик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Шіллер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чудово</a:t>
            </a:r>
            <a:r>
              <a:rPr lang="en-US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розумів, що жити йому лишилося </a:t>
            </a:r>
            <a:r>
              <a:rPr lang="uk-UA" sz="32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недовго. </a:t>
            </a:r>
            <a:r>
              <a:rPr lang="uk-UA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Помер письменник 9 травня 1805 </a:t>
            </a:r>
            <a:r>
              <a:rPr lang="uk-UA" sz="32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року.</a:t>
            </a:r>
            <a:endParaRPr lang="uk-UA" sz="32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Шиллер\Christian_Gottfried_Körn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85194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420888"/>
            <a:ext cx="70054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</a:t>
            </a:r>
            <a:r>
              <a:rPr lang="ru-RU" sz="80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800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</a:t>
            </a:r>
            <a:r>
              <a:rPr lang="ru-RU" sz="80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424936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Народився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Иоганн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Хрістоф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Фрідріх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  <a:r>
              <a:rPr lang="uk-UA" sz="28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en-US" sz="280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ллер</a:t>
            </a:r>
            <a:r>
              <a:rPr lang="en-US" sz="28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листопада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1759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року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маленькому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містечку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Марбах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Вюртемберзького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герцогства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родині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бідного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військового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фельдшера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Мати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майбутнього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драматурга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донькою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булочника</a:t>
            </a:r>
            <a:r>
              <a:rPr lang="en-US" sz="28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8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81536"/>
            <a:ext cx="557095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476672"/>
            <a:ext cx="3672408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14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супроти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наполяганням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батьків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мріяли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бачити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священиком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наказом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герцога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Карла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Євгенія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зарахований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нещодавно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заснованої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Штутгартської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військової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академії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повинна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готувати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чиновників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герцогської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служби</a:t>
            </a:r>
            <a:r>
              <a:rPr lang="en-US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uk-UA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  <a:r>
              <a:rPr lang="uk-UA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en-US" sz="240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ллер</a:t>
            </a:r>
            <a:r>
              <a:rPr lang="en-US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виніс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академії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ґрунтовні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знання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філософії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природничих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</a:t>
            </a:r>
            <a:r>
              <a:rPr lang="uk-UA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спеціалізацію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медицину</a:t>
            </a:r>
            <a:r>
              <a:rPr lang="uk-UA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400550" cy="57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451591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3960440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Справжньою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відрадою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Фрідріхові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доводилося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ховатися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своїми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творами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Використовуючи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найменшу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можливість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писав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працював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п'єсою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якій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Розбійники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Бувало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хворим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прикидався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потрапити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лазарету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Напрошувався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чергувати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лікарні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хворим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невтямки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чого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лікар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похапцем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ховає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писання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з'являється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керівництво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968552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січня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1782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Мангеймського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відбулася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прем'єра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трагедії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Шіллер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потайки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поїхав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прем'єру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пройшла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тріумфом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афіші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вперше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написане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ім'я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весь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існування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такого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успіху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жодна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п'єса</a:t>
            </a:r>
            <a:r>
              <a:rPr lang="en-US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Друга</a:t>
            </a:r>
            <a:r>
              <a:rPr lang="en-US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поїздка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Шіллера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Мангейма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герцогу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уїдливі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цитати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Розбійників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самовільний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від'їзд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Шіллер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мусив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сплатити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штраф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—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двотижневий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арешт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того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наказ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майбутньому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нічого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писати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окрім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медицинських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трактатів</a:t>
            </a:r>
            <a:r>
              <a:rPr lang="uk-UA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80728"/>
            <a:ext cx="3627069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28092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письменник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починає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серйозно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вивчати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філософію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пише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прозові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завершує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драматичною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поемою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Дон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Карлос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інфант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іспанський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(1783—1787).</a:t>
            </a:r>
            <a:endParaRPr lang="uk-UA" sz="24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566813" cy="471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3119" t="2364" r="4881" b="3096"/>
          <a:stretch>
            <a:fillRect/>
          </a:stretch>
        </p:blipFill>
        <p:spPr bwMode="auto">
          <a:xfrm>
            <a:off x="323528" y="548680"/>
            <a:ext cx="4248472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6016" y="620688"/>
            <a:ext cx="4248472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1790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Шіллер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одружився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Шарлотті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Ленгефельд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одруження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принесло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йому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спокою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достатку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прогодувати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себе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дружину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мусив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працювати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14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годин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добу</a:t>
            </a:r>
            <a:r>
              <a:rPr lang="en-US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uk-UA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Роки злигоднів і тривог далися взнаки: 1791 року письменник тяжко захворів на сухоти.</a:t>
            </a:r>
          </a:p>
          <a:p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Почалася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уперта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боротьба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Радісною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подією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подорож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Шіллера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батьків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Вюртемберга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8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3960440" cy="637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1794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повернувшись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мандрівки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Шіллер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вдруге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зустрівся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великим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сучасником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И. В.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Гете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зустріч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1788 р.).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Відтоді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почалася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дружба</a:t>
            </a:r>
            <a:r>
              <a:rPr lang="en-US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uk-UA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впливом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дружби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Гете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Шіллер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кількох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перерви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знову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повернувся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Восени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1795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року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з'явилася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низка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Шіллерових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віршів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"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Голос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ярмі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en-US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uk-UA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1792 1799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Шіллер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створив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трилогію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Валленштейн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</a:t>
            </a:r>
            <a:endParaRPr lang="uk-UA" sz="24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4"/>
            <a:ext cx="436056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2008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1797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письменник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придбав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невеличкий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флігель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тихій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спокійній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околиці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Ієни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написав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знамениті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балади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"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Нурець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Івікові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журавлі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Полікратів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перстень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оспівує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сильних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духом</a:t>
            </a:r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героїв</a:t>
            </a:r>
            <a:r>
              <a:rPr lang="uk-UA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69" name="Picture 1" descr="C:\Users\user\Desktop\Шиллер\Schiller_Auto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6985532" cy="2815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635</Words>
  <Application>Microsoft Office PowerPoint</Application>
  <PresentationFormat>Экран (4:3)</PresentationFormat>
  <Paragraphs>19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2012-11-26T15:35:32Z</dcterms:created>
  <dcterms:modified xsi:type="dcterms:W3CDTF">2012-11-26T16:24:00Z</dcterms:modified>
</cp:coreProperties>
</file>