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C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3.wdp"/><Relationship Id="rId4" Type="http://schemas.openxmlformats.org/officeDocument/2006/relationships/image" Target="../media/image19.png"/><Relationship Id="rId9" Type="http://schemas.microsoft.com/office/2007/relationships/hdphoto" Target="../media/hdphoto1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551837"/>
            <a:ext cx="66759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Underestimated places in Ukraine</a:t>
            </a:r>
            <a:endParaRPr lang="ru-RU" sz="6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8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2551837"/>
            <a:ext cx="69569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9050">
                  <a:solidFill>
                    <a:schemeClr val="tx1"/>
                  </a:solidFill>
                </a:ln>
                <a:solidFill>
                  <a:srgbClr val="149C24"/>
                </a:solidFill>
              </a:rPr>
              <a:t>Thank you for your </a:t>
            </a:r>
            <a:r>
              <a:rPr lang="en-US" sz="6000" b="1" dirty="0" smtClean="0">
                <a:ln w="19050">
                  <a:solidFill>
                    <a:schemeClr val="tx1"/>
                  </a:solidFill>
                </a:ln>
                <a:solidFill>
                  <a:srgbClr val="149C24"/>
                </a:solidFill>
              </a:rPr>
              <a:t>attention</a:t>
            </a:r>
            <a:r>
              <a:rPr lang="ru-RU" sz="6000" b="1" dirty="0" smtClean="0">
                <a:ln w="19050">
                  <a:solidFill>
                    <a:schemeClr val="tx1"/>
                  </a:solidFill>
                </a:ln>
                <a:solidFill>
                  <a:srgbClr val="149C24"/>
                </a:solidFill>
              </a:rPr>
              <a:t>!!</a:t>
            </a:r>
            <a:endParaRPr lang="ru-RU" sz="6000" b="1" cap="none" spc="0" dirty="0">
              <a:ln w="19050">
                <a:solidFill>
                  <a:schemeClr val="tx1"/>
                </a:solidFill>
              </a:ln>
              <a:solidFill>
                <a:srgbClr val="149C24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1863" y="6309320"/>
            <a:ext cx="387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Made by Bonk </a:t>
            </a:r>
            <a:r>
              <a:rPr lang="en-US" sz="2400" b="1" dirty="0" err="1" smtClean="0"/>
              <a:t>Veronika</a:t>
            </a:r>
            <a:r>
              <a:rPr lang="en-US" sz="2400" b="1" dirty="0" smtClean="0"/>
              <a:t> 11-A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694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2484"/>
            <a:ext cx="9306501" cy="69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49596"/>
            <a:ext cx="4950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Everyone who loves Ukraine visited places such 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the Kiev-</a:t>
            </a:r>
            <a:r>
              <a:rPr lang="en-US" sz="24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Pechersk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Arial" panose="020B0604020202020204" pitchFamily="34" charset="0"/>
              </a:rPr>
              <a:t>Lavra</a:t>
            </a: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Vorontsov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Palace, 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Medzhybizh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Fortress, 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Livadia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Palace. I can list many more popular destinations, but I want to tell you about the most underestimated places in Ukraine in my 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opinion</a:t>
            </a:r>
            <a:r>
              <a:rPr lang="ru-RU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94166"/>
            <a:ext cx="2681639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56818"/>
            <a:ext cx="3361891" cy="210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5"/>
            <a:ext cx="3798396" cy="2148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9" t="7500" r="4222" b="6549"/>
          <a:stretch/>
        </p:blipFill>
        <p:spPr bwMode="auto">
          <a:xfrm>
            <a:off x="5868144" y="5012092"/>
            <a:ext cx="3060099" cy="1947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1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4731398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2444" y="116632"/>
            <a:ext cx="46915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9525">
                  <a:solidFill>
                    <a:schemeClr val="tx1"/>
                  </a:solidFill>
                </a:ln>
                <a:solidFill>
                  <a:srgbClr val="149C24"/>
                </a:solidFill>
              </a:rPr>
              <a:t>Fairytale castle near Kiev</a:t>
            </a:r>
            <a:endParaRPr lang="ru-RU" sz="4400" b="1" cap="none" spc="0" dirty="0">
              <a:ln w="9525">
                <a:solidFill>
                  <a:schemeClr val="tx1"/>
                </a:solidFill>
              </a:ln>
              <a:solidFill>
                <a:srgbClr val="149C24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4764958"/>
              </p:ext>
            </p:extLst>
          </p:nvPr>
        </p:nvGraphicFramePr>
        <p:xfrm>
          <a:off x="23482" y="3789040"/>
          <a:ext cx="8785230" cy="2983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582"/>
                <a:gridCol w="5832648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Victoria Film Studios</a:t>
                      </a:r>
                      <a:endParaRPr lang="uk-UA" sz="2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306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effectLst/>
                        </a:rPr>
                        <a:t>Where located</a:t>
                      </a:r>
                      <a:r>
                        <a:rPr lang="ru-RU" sz="2000" b="1" i="0" dirty="0" smtClean="0">
                          <a:effectLst/>
                        </a:rPr>
                        <a:t>:</a:t>
                      </a:r>
                      <a:endParaRPr lang="uk-UA" sz="2000" b="1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If you go to Kiev to Zhitomir highway, </a:t>
                      </a:r>
                      <a:r>
                        <a:rPr lang="en-US" sz="2000" b="0" dirty="0" smtClean="0"/>
                        <a:t>turn right</a:t>
                      </a:r>
                      <a:r>
                        <a:rPr lang="en-US" sz="2000" b="0" dirty="0" smtClean="0"/>
                        <a:t>, 700 meters from the road</a:t>
                      </a:r>
                      <a:endParaRPr lang="uk-UA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44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Why visit:</a:t>
                      </a:r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many beautiful photos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A lot of interesting </a:t>
                      </a:r>
                      <a:r>
                        <a:rPr lang="en-US" sz="2000" dirty="0" smtClean="0"/>
                        <a:t>sceneries</a:t>
                      </a:r>
                      <a:endParaRPr lang="en-US" sz="2000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amazing </a:t>
                      </a:r>
                      <a:r>
                        <a:rPr lang="en-US" sz="2000" dirty="0" smtClean="0"/>
                        <a:t>sculptures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It is like little Disneyland</a:t>
                      </a:r>
                      <a:r>
                        <a:rPr lang="en-US" sz="2000" baseline="0" dirty="0" smtClean="0"/>
                        <a:t> in Ukraine</a:t>
                      </a:r>
                      <a:r>
                        <a:rPr lang="uk-UA" sz="20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1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Cons:</a:t>
                      </a:r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 smtClean="0"/>
                        <a:t>It is forbidden to go inside the castle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135509" cy="22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70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73"/>
          <a:stretch/>
        </p:blipFill>
        <p:spPr bwMode="auto">
          <a:xfrm>
            <a:off x="14953" y="0"/>
            <a:ext cx="4773070" cy="328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Сказочный замок под Киево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09"/>
          <a:stretch/>
        </p:blipFill>
        <p:spPr bwMode="auto">
          <a:xfrm>
            <a:off x="4788024" y="2631"/>
            <a:ext cx="4608512" cy="68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34" t="32572" r="38266" b="20522"/>
          <a:stretch/>
        </p:blipFill>
        <p:spPr bwMode="auto">
          <a:xfrm>
            <a:off x="0" y="3140968"/>
            <a:ext cx="4788023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09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8976" y="260648"/>
            <a:ext cx="37785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149C24"/>
                </a:solidFill>
              </a:rPr>
              <a:t>A Small Island</a:t>
            </a:r>
            <a:endParaRPr lang="ru-RU" sz="4800" b="1" cap="none" spc="0" dirty="0">
              <a:ln w="12700">
                <a:solidFill>
                  <a:schemeClr val="tx1"/>
                </a:solidFill>
              </a:ln>
              <a:solidFill>
                <a:srgbClr val="149C24"/>
              </a:solidFill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9372186"/>
              </p:ext>
            </p:extLst>
          </p:nvPr>
        </p:nvGraphicFramePr>
        <p:xfrm>
          <a:off x="1" y="3933056"/>
          <a:ext cx="9144000" cy="2924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3158"/>
                <a:gridCol w="6070842"/>
              </a:tblGrid>
              <a:tr h="4699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Biruchiy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island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(also here the Azov-</a:t>
                      </a:r>
                      <a:r>
                        <a:rPr lang="en-US" sz="2000" b="1" u="sng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Syvash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National Park)</a:t>
                      </a:r>
                      <a:endParaRPr lang="uk-UA" sz="2400" b="1" u="sng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32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effectLst/>
                        </a:rPr>
                        <a:t>Where located</a:t>
                      </a:r>
                      <a:r>
                        <a:rPr lang="ru-RU" sz="2000" b="1" i="0" dirty="0" smtClean="0">
                          <a:effectLst/>
                        </a:rPr>
                        <a:t>:</a:t>
                      </a:r>
                      <a:endParaRPr lang="uk-UA" sz="2000" b="1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Spit in the Sea of Azov</a:t>
                      </a:r>
                      <a:endParaRPr lang="uk-UA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4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Why visit:</a:t>
                      </a:r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The coastline reminds a tropical resort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Beach and the island very clean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If you're lucky, you can see the local horses and deer</a:t>
                      </a:r>
                      <a:endParaRPr lang="ru-RU" sz="2000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Many beautiful </a:t>
                      </a:r>
                      <a:r>
                        <a:rPr lang="en-US" sz="2000" baseline="0" dirty="0" smtClean="0"/>
                        <a:t>photos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Cons:</a:t>
                      </a:r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 smtClean="0"/>
                        <a:t>you must be here only with a guide</a:t>
                      </a:r>
                      <a:r>
                        <a:rPr lang="ru-RU" sz="20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80774"/>
            <a:ext cx="4176464" cy="27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23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333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232"/>
            <a:ext cx="4139951" cy="330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44" t="44622" r="38606" b="12854"/>
          <a:stretch/>
        </p:blipFill>
        <p:spPr bwMode="auto">
          <a:xfrm>
            <a:off x="0" y="3322016"/>
            <a:ext cx="6300192" cy="353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29" r="-3249"/>
          <a:stretch/>
        </p:blipFill>
        <p:spPr bwMode="auto">
          <a:xfrm>
            <a:off x="6300192" y="3322016"/>
            <a:ext cx="3024336" cy="353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47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4616" y="0"/>
            <a:ext cx="4399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9525">
                  <a:solidFill>
                    <a:schemeClr val="tx1"/>
                  </a:solidFill>
                </a:ln>
                <a:solidFill>
                  <a:srgbClr val="149C24"/>
                </a:solidFill>
              </a:rPr>
              <a:t>Manor Ukrainian writer Ivan </a:t>
            </a:r>
            <a:r>
              <a:rPr lang="en-US" sz="4000" b="1" dirty="0" err="1">
                <a:ln w="9525">
                  <a:solidFill>
                    <a:schemeClr val="tx1"/>
                  </a:solidFill>
                </a:ln>
                <a:solidFill>
                  <a:srgbClr val="149C24"/>
                </a:solidFill>
              </a:rPr>
              <a:t>Nechuy-Levytsky</a:t>
            </a:r>
            <a:endParaRPr lang="ru-RU" sz="4000" b="1" cap="none" spc="0" dirty="0">
              <a:ln w="9525">
                <a:solidFill>
                  <a:schemeClr val="tx1"/>
                </a:solidFill>
              </a:ln>
              <a:solidFill>
                <a:srgbClr val="149C24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3435000"/>
              </p:ext>
            </p:extLst>
          </p:nvPr>
        </p:nvGraphicFramePr>
        <p:xfrm>
          <a:off x="0" y="3834572"/>
          <a:ext cx="9115400" cy="2942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3546"/>
                <a:gridCol w="6051854"/>
              </a:tblGrid>
              <a:tr h="4804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u="none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Stebliv</a:t>
                      </a:r>
                      <a:endParaRPr lang="uk-UA" sz="2400" b="1" u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23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effectLst/>
                        </a:rPr>
                        <a:t>Where located</a:t>
                      </a:r>
                      <a:r>
                        <a:rPr lang="ru-RU" sz="2000" b="1" i="0" dirty="0" smtClean="0">
                          <a:effectLst/>
                        </a:rPr>
                        <a:t>:</a:t>
                      </a:r>
                      <a:endParaRPr lang="uk-UA" sz="2000" b="1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Cherkasy region</a:t>
                      </a:r>
                      <a:endParaRPr lang="uk-UA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39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Why visit:</a:t>
                      </a:r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interesting museum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breathtaking waterfall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spectacular views of the river </a:t>
                      </a:r>
                      <a:r>
                        <a:rPr lang="en-US" sz="2000" dirty="0" err="1" smtClean="0"/>
                        <a:t>Ros</a:t>
                      </a:r>
                      <a:endParaRPr lang="en-US" sz="2000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000" dirty="0" smtClean="0"/>
                        <a:t>very beautiful sunsets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1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Cons:</a:t>
                      </a:r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 smtClean="0"/>
                        <a:t>no cons </a:t>
                      </a:r>
                      <a:r>
                        <a:rPr lang="ru-RU" sz="24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95903"/>
            <a:ext cx="3176116" cy="197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95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65"/>
          <a:stretch/>
        </p:blipFill>
        <p:spPr bwMode="auto">
          <a:xfrm>
            <a:off x="145" y="0"/>
            <a:ext cx="476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28"/>
          <a:stretch/>
        </p:blipFill>
        <p:spPr bwMode="auto">
          <a:xfrm>
            <a:off x="4700835" y="2684585"/>
            <a:ext cx="4443165" cy="15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79"/>
          <a:stretch/>
        </p:blipFill>
        <p:spPr bwMode="auto">
          <a:xfrm>
            <a:off x="4762645" y="4194267"/>
            <a:ext cx="4381355" cy="266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88" t="33565" r="38450" b="22889"/>
          <a:stretch/>
        </p:blipFill>
        <p:spPr bwMode="auto">
          <a:xfrm>
            <a:off x="4762645" y="-1"/>
            <a:ext cx="4384003" cy="26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4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2564904"/>
            <a:ext cx="61438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hope you enjoy these amazing places! And I will be pleased If you visit these gorgeous architecture building and other. </a:t>
            </a:r>
            <a:r>
              <a:rPr lang="en-US" sz="2800" b="1" smtClean="0"/>
              <a:t>Love our </a:t>
            </a:r>
            <a:r>
              <a:rPr lang="en-US" sz="2800" b="1" dirty="0"/>
              <a:t>country and we should know all our underestimated </a:t>
            </a:r>
            <a:r>
              <a:rPr lang="en-US" sz="2800" b="1" dirty="0" smtClean="0"/>
              <a:t>places!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462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251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Ivanka</cp:lastModifiedBy>
  <cp:revision>18</cp:revision>
  <dcterms:created xsi:type="dcterms:W3CDTF">2015-03-15T11:35:16Z</dcterms:created>
  <dcterms:modified xsi:type="dcterms:W3CDTF">2015-03-16T15:25:24Z</dcterms:modified>
</cp:coreProperties>
</file>