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57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7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40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085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54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54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4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3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49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3850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5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ADA99E1-8799-41A4-BEF4-80F0A723CEBC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98F3095C-BCB7-4EA9-B004-D69E1FA91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1005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Патрік</a:t>
            </a:r>
            <a:r>
              <a:rPr lang="uk-UA" dirty="0" smtClean="0"/>
              <a:t> </a:t>
            </a:r>
            <a:r>
              <a:rPr lang="uk-UA" dirty="0" err="1" smtClean="0"/>
              <a:t>зюскінд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46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26157" y="1099930"/>
            <a:ext cx="572493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Патрік</a:t>
            </a:r>
            <a:r>
              <a:rPr lang="ru-RU" sz="2800" dirty="0" smtClean="0"/>
              <a:t> </a:t>
            </a:r>
            <a:r>
              <a:rPr lang="ru-RU" sz="2800" dirty="0" err="1" smtClean="0"/>
              <a:t>Зюскінд</a:t>
            </a:r>
            <a:r>
              <a:rPr lang="ru-RU" sz="2800" dirty="0" smtClean="0"/>
              <a:t> (нар. 1949) — </a:t>
            </a:r>
            <a:r>
              <a:rPr lang="ru-RU" sz="2800" dirty="0" err="1" smtClean="0"/>
              <a:t>німецький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прозаїк</a:t>
            </a:r>
            <a:r>
              <a:rPr lang="ru-RU" sz="2800" dirty="0" smtClean="0"/>
              <a:t> і драматург. Як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 </a:t>
            </a:r>
            <a:r>
              <a:rPr lang="ru-RU" sz="2800" dirty="0" err="1" smtClean="0"/>
              <a:t>отримав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визнання</a:t>
            </a:r>
            <a:r>
              <a:rPr lang="ru-RU" sz="2800" dirty="0" smtClean="0"/>
              <a:t> в 1984 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, коли </a:t>
            </a:r>
            <a:r>
              <a:rPr lang="ru-RU" sz="2800" dirty="0" err="1" smtClean="0"/>
              <a:t>опублікував</a:t>
            </a:r>
            <a:r>
              <a:rPr lang="ru-RU" sz="2800" dirty="0" smtClean="0"/>
              <a:t> </a:t>
            </a:r>
            <a:r>
              <a:rPr lang="ru-RU" sz="2800" dirty="0" err="1" smtClean="0"/>
              <a:t>п’єсу</a:t>
            </a:r>
            <a:r>
              <a:rPr lang="ru-RU" sz="2800" dirty="0" smtClean="0"/>
              <a:t> «Контрабас». </a:t>
            </a:r>
            <a:r>
              <a:rPr lang="ru-RU" sz="2800" dirty="0" err="1" smtClean="0"/>
              <a:t>Відомий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як автор </a:t>
            </a:r>
            <a:r>
              <a:rPr lang="ru-RU" sz="2800" dirty="0" err="1" smtClean="0"/>
              <a:t>телевізійних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сценаріїв</a:t>
            </a:r>
            <a:r>
              <a:rPr lang="ru-RU" sz="2800" dirty="0" smtClean="0"/>
              <a:t>, </a:t>
            </a:r>
            <a:r>
              <a:rPr lang="ru-RU" sz="2800" dirty="0" err="1" smtClean="0"/>
              <a:t>оповідань</a:t>
            </a:r>
            <a:r>
              <a:rPr lang="ru-RU" sz="2800" dirty="0" smtClean="0"/>
              <a:t>, роману «</a:t>
            </a:r>
            <a:r>
              <a:rPr lang="ru-RU" sz="2800" dirty="0" err="1" smtClean="0"/>
              <a:t>Парфумер</a:t>
            </a:r>
            <a:r>
              <a:rPr lang="ru-RU" sz="2800" dirty="0" smtClean="0"/>
              <a:t>», </a:t>
            </a:r>
            <a:r>
              <a:rPr lang="ru-RU" sz="2800" dirty="0" err="1" smtClean="0"/>
              <a:t>повісті</a:t>
            </a:r>
            <a:r>
              <a:rPr lang="ru-RU" sz="2800" dirty="0" smtClean="0"/>
              <a:t> «Голубка», </a:t>
            </a:r>
            <a:r>
              <a:rPr lang="ru-RU" sz="2800" dirty="0" err="1" smtClean="0"/>
              <a:t>виданої</a:t>
            </a:r>
            <a:r>
              <a:rPr lang="ru-RU" sz="2800" dirty="0" smtClean="0"/>
              <a:t> в </a:t>
            </a:r>
            <a:r>
              <a:rPr lang="ru-RU" sz="2800" dirty="0" err="1" smtClean="0"/>
              <a:t>Швейцарії</a:t>
            </a:r>
            <a:r>
              <a:rPr lang="ru-RU" sz="2800" dirty="0" smtClean="0"/>
              <a:t> в 1987 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23" y="707617"/>
            <a:ext cx="3841474" cy="522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1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94783" y="1119455"/>
            <a:ext cx="4890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Роман "</a:t>
            </a:r>
            <a:r>
              <a:rPr lang="ru-RU" sz="2400" dirty="0" err="1" smtClean="0"/>
              <a:t>Парфумер</a:t>
            </a:r>
            <a:r>
              <a:rPr lang="ru-RU" sz="2400" dirty="0" smtClean="0"/>
              <a:t>" </a:t>
            </a:r>
            <a:r>
              <a:rPr lang="ru-RU" sz="2400" dirty="0" err="1" smtClean="0"/>
              <a:t>зробив</a:t>
            </a:r>
            <a:r>
              <a:rPr lang="ru-RU" sz="2400" dirty="0" smtClean="0"/>
              <a:t> </a:t>
            </a:r>
            <a:r>
              <a:rPr lang="ru-RU" sz="2400" dirty="0" err="1" smtClean="0"/>
              <a:t>Зюскінда</a:t>
            </a:r>
            <a:r>
              <a:rPr lang="ru-RU" sz="2400" dirty="0" smtClean="0"/>
              <a:t> в 1985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 одним з </a:t>
            </a:r>
            <a:r>
              <a:rPr lang="ru-RU" sz="2400" dirty="0" err="1" smtClean="0"/>
              <a:t>найвідоміших</a:t>
            </a:r>
            <a:r>
              <a:rPr lang="ru-RU" sz="2400" dirty="0" smtClean="0"/>
              <a:t> і </a:t>
            </a:r>
            <a:r>
              <a:rPr lang="ru-RU" sz="2400" dirty="0" err="1" smtClean="0"/>
              <a:t>найуспішних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літератури</a:t>
            </a:r>
            <a:r>
              <a:rPr lang="ru-RU" sz="2400" dirty="0" smtClean="0"/>
              <a:t>. Роман і на </a:t>
            </a:r>
            <a:r>
              <a:rPr lang="ru-RU" sz="2400" dirty="0" err="1" smtClean="0"/>
              <a:t>сьогодні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однією</a:t>
            </a:r>
            <a:r>
              <a:rPr lang="ru-RU" sz="2400" dirty="0" smtClean="0"/>
              <a:t> з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популярних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книжок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читачів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Європи</a:t>
            </a:r>
            <a:r>
              <a:rPr lang="ru-RU" sz="2400" dirty="0" smtClean="0"/>
              <a:t> й </a:t>
            </a:r>
            <a:r>
              <a:rPr lang="ru-RU" sz="2400" dirty="0" err="1" smtClean="0"/>
              <a:t>Північної</a:t>
            </a:r>
            <a:r>
              <a:rPr lang="ru-RU" sz="2400" dirty="0" smtClean="0"/>
              <a:t> Америки. </a:t>
            </a:r>
            <a:r>
              <a:rPr lang="ru-RU" sz="2400" dirty="0" err="1" smtClean="0"/>
              <a:t>Патрік</a:t>
            </a:r>
            <a:r>
              <a:rPr lang="ru-RU" sz="2400" dirty="0" smtClean="0"/>
              <a:t> </a:t>
            </a:r>
            <a:r>
              <a:rPr lang="ru-RU" sz="2400" dirty="0" err="1" smtClean="0"/>
              <a:t>Зюскінд</a:t>
            </a:r>
            <a:r>
              <a:rPr lang="ru-RU" sz="2400" dirty="0" smtClean="0"/>
              <a:t> </a:t>
            </a:r>
            <a:r>
              <a:rPr lang="ru-RU" sz="2400" dirty="0" err="1" smtClean="0"/>
              <a:t>належить</a:t>
            </a:r>
            <a:r>
              <a:rPr lang="ru-RU" sz="2400" dirty="0" smtClean="0"/>
              <a:t> до числа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постатей</a:t>
            </a:r>
            <a:r>
              <a:rPr lang="ru-RU" sz="2400" dirty="0" smtClean="0"/>
              <a:t> </a:t>
            </a:r>
            <a:r>
              <a:rPr lang="ru-RU" sz="2400" dirty="0" err="1" smtClean="0"/>
              <a:t>кінця</a:t>
            </a:r>
            <a:r>
              <a:rPr lang="ru-RU" sz="2400" dirty="0" smtClean="0"/>
              <a:t> </a:t>
            </a:r>
            <a:r>
              <a:rPr lang="en-GB" sz="2400" dirty="0" smtClean="0"/>
              <a:t>XX </a:t>
            </a:r>
            <a:r>
              <a:rPr lang="ru-RU" sz="2400" dirty="0" err="1" smtClean="0"/>
              <a:t>століття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703" y="1053269"/>
            <a:ext cx="3961158" cy="459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27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8226" y="1183891"/>
            <a:ext cx="47840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Сюжет </a:t>
            </a:r>
            <a:r>
              <a:rPr lang="ru-RU" sz="2400" dirty="0" err="1" smtClean="0"/>
              <a:t>нагадує</a:t>
            </a:r>
            <a:r>
              <a:rPr lang="ru-RU" sz="2400" dirty="0" smtClean="0"/>
              <a:t> легенду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виписки</a:t>
            </a:r>
            <a:r>
              <a:rPr lang="ru-RU" sz="2400" dirty="0" smtClean="0"/>
              <a:t> з </a:t>
            </a:r>
            <a:r>
              <a:rPr lang="ru-RU" sz="2400" dirty="0" err="1" smtClean="0"/>
              <a:t>історичної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хроніки</a:t>
            </a:r>
            <a:r>
              <a:rPr lang="ru-RU" sz="2400" dirty="0" smtClean="0"/>
              <a:t>. </a:t>
            </a:r>
            <a:r>
              <a:rPr lang="ru-RU" sz="2400" dirty="0" err="1" smtClean="0"/>
              <a:t>Завдяки</a:t>
            </a:r>
            <a:r>
              <a:rPr lang="ru-RU" sz="2400" dirty="0" smtClean="0"/>
              <a:t> </a:t>
            </a:r>
            <a:r>
              <a:rPr lang="ru-RU" sz="2400" dirty="0" err="1" smtClean="0"/>
              <a:t>щасливому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випадку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головний</a:t>
            </a:r>
            <a:r>
              <a:rPr lang="ru-RU" sz="2400" dirty="0" smtClean="0"/>
              <a:t> герой </a:t>
            </a:r>
            <a:r>
              <a:rPr lang="ru-RU" sz="2400" dirty="0" err="1" smtClean="0"/>
              <a:t>Батіст</a:t>
            </a:r>
            <a:r>
              <a:rPr lang="ru-RU" sz="2400" dirty="0" smtClean="0"/>
              <a:t> </a:t>
            </a:r>
            <a:r>
              <a:rPr lang="ru-RU" sz="2400" dirty="0" err="1" smtClean="0"/>
              <a:t>Гренуй</a:t>
            </a:r>
            <a:r>
              <a:rPr lang="ru-RU" sz="2400" dirty="0" smtClean="0"/>
              <a:t> не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убитий</a:t>
            </a:r>
            <a:r>
              <a:rPr lang="ru-RU" sz="2400" dirty="0" smtClean="0"/>
              <a:t> </a:t>
            </a:r>
            <a:r>
              <a:rPr lang="ru-RU" sz="2400" dirty="0" err="1" smtClean="0"/>
              <a:t>матір'ю-старчихою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народженні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виріс</a:t>
            </a:r>
            <a:r>
              <a:rPr lang="ru-RU" sz="2400" dirty="0" smtClean="0"/>
              <a:t> без </a:t>
            </a:r>
            <a:r>
              <a:rPr lang="ru-RU" sz="2400" dirty="0" err="1" smtClean="0"/>
              <a:t>любові</a:t>
            </a:r>
            <a:r>
              <a:rPr lang="ru-RU" sz="2400" dirty="0" smtClean="0"/>
              <a:t> й </a:t>
            </a:r>
            <a:r>
              <a:rPr lang="ru-RU" sz="2400" dirty="0" err="1" smtClean="0"/>
              <a:t>дбання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годувальниці</a:t>
            </a:r>
            <a:r>
              <a:rPr lang="ru-RU" sz="2400" dirty="0" smtClean="0"/>
              <a:t>, з </a:t>
            </a:r>
            <a:r>
              <a:rPr lang="ru-RU" sz="2400" dirty="0" err="1" smtClean="0"/>
              <a:t>дитинства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працював</a:t>
            </a:r>
            <a:r>
              <a:rPr lang="ru-RU" sz="2400" dirty="0" smtClean="0"/>
              <a:t> як </a:t>
            </a:r>
            <a:r>
              <a:rPr lang="ru-RU" sz="2400" dirty="0" err="1" smtClean="0"/>
              <a:t>віл</a:t>
            </a:r>
            <a:r>
              <a:rPr lang="ru-RU" sz="2400" dirty="0" smtClean="0"/>
              <a:t> і </a:t>
            </a:r>
            <a:r>
              <a:rPr lang="ru-RU" sz="2400" dirty="0" err="1" smtClean="0"/>
              <a:t>довгий</a:t>
            </a:r>
            <a:r>
              <a:rPr lang="ru-RU" sz="2400" dirty="0" smtClean="0"/>
              <a:t> час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єдиним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прагненням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вижити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біологічному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рівні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165" y="729218"/>
            <a:ext cx="3549305" cy="543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1" y="4465982"/>
            <a:ext cx="105752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Зюскінд</a:t>
            </a:r>
            <a:r>
              <a:rPr lang="ru-RU" dirty="0" smtClean="0"/>
              <a:t> </a:t>
            </a:r>
            <a:r>
              <a:rPr lang="ru-RU" dirty="0" err="1" smtClean="0"/>
              <a:t>узявся</a:t>
            </a:r>
            <a:r>
              <a:rPr lang="ru-RU" dirty="0" smtClean="0"/>
              <a:t> довести,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геній</a:t>
            </a:r>
            <a:r>
              <a:rPr lang="ru-RU" dirty="0" smtClean="0"/>
              <a:t> і </a:t>
            </a:r>
            <a:r>
              <a:rPr lang="ru-RU" dirty="0" err="1" smtClean="0"/>
              <a:t>злочин</a:t>
            </a:r>
            <a:r>
              <a:rPr lang="ru-RU" dirty="0" smtClean="0"/>
              <a:t> - </a:t>
            </a:r>
            <a:r>
              <a:rPr lang="ru-RU" dirty="0" err="1" smtClean="0"/>
              <a:t>речі</a:t>
            </a:r>
            <a:r>
              <a:rPr lang="ru-RU" dirty="0" smtClean="0"/>
              <a:t> </a:t>
            </a:r>
            <a:r>
              <a:rPr lang="ru-RU" dirty="0" err="1" smtClean="0"/>
              <a:t>сумісні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підводить</a:t>
            </a:r>
            <a:r>
              <a:rPr lang="ru-RU" dirty="0" smtClean="0"/>
              <a:t> </a:t>
            </a:r>
            <a:r>
              <a:rPr lang="ru-RU" dirty="0" err="1" smtClean="0"/>
              <a:t>читача</a:t>
            </a:r>
            <a:r>
              <a:rPr lang="ru-RU" dirty="0" smtClean="0"/>
              <a:t> до думки про те, </a:t>
            </a:r>
            <a:r>
              <a:rPr lang="ru-RU" dirty="0" err="1" smtClean="0"/>
              <a:t>що</a:t>
            </a:r>
            <a:r>
              <a:rPr lang="ru-RU" dirty="0" smtClean="0"/>
              <a:t> сила </a:t>
            </a:r>
            <a:r>
              <a:rPr lang="ru-RU" dirty="0" err="1" smtClean="0"/>
              <a:t>генія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творчою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руйнівною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супроводжує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- </a:t>
            </a:r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ненависть.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геній</a:t>
            </a:r>
            <a:r>
              <a:rPr lang="ru-RU" dirty="0" smtClean="0"/>
              <a:t> </a:t>
            </a:r>
            <a:r>
              <a:rPr lang="ru-RU" dirty="0" err="1" smtClean="0"/>
              <a:t>обирає</a:t>
            </a:r>
            <a:r>
              <a:rPr lang="ru-RU" dirty="0" smtClean="0"/>
              <a:t> шлях зла, </a:t>
            </a:r>
            <a:r>
              <a:rPr lang="ru-RU" dirty="0" err="1" smtClean="0"/>
              <a:t>безмірна</a:t>
            </a:r>
            <a:r>
              <a:rPr lang="ru-RU" dirty="0" smtClean="0"/>
              <a:t> сила </a:t>
            </a:r>
            <a:r>
              <a:rPr lang="ru-RU" dirty="0" err="1" smtClean="0"/>
              <a:t>його</a:t>
            </a:r>
            <a:r>
              <a:rPr lang="ru-RU" dirty="0" smtClean="0"/>
              <a:t> таланту </a:t>
            </a:r>
            <a:r>
              <a:rPr lang="ru-RU" dirty="0" err="1" smtClean="0"/>
              <a:t>знищує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самого й не </a:t>
            </a:r>
            <a:r>
              <a:rPr lang="ru-RU" dirty="0" err="1" smtClean="0"/>
              <a:t>залишає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</a:t>
            </a:r>
            <a:r>
              <a:rPr lang="ru-RU" dirty="0" err="1" smtClean="0"/>
              <a:t>корисного</a:t>
            </a:r>
            <a:r>
              <a:rPr lang="ru-RU" dirty="0" smtClean="0"/>
              <a:t> для </a:t>
            </a:r>
            <a:r>
              <a:rPr lang="ru-RU" dirty="0" err="1" smtClean="0"/>
              <a:t>світу</a:t>
            </a:r>
            <a:r>
              <a:rPr lang="ru-RU" dirty="0" smtClean="0"/>
              <a:t>. Тому </a:t>
            </a:r>
            <a:r>
              <a:rPr lang="ru-RU" dirty="0" err="1" smtClean="0"/>
              <a:t>історія</a:t>
            </a:r>
            <a:r>
              <a:rPr lang="ru-RU" dirty="0" smtClean="0"/>
              <a:t> й не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імен</a:t>
            </a:r>
            <a:r>
              <a:rPr lang="ru-RU" dirty="0" smtClean="0"/>
              <a:t> таких людей.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732" y="963267"/>
            <a:ext cx="78105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0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1635" y="4267200"/>
            <a:ext cx="10721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Як</a:t>
            </a:r>
            <a:r>
              <a:rPr lang="uk-UA" sz="2400" dirty="0" smtClean="0"/>
              <a:t>би я мала можливість подарувати квіти </a:t>
            </a:r>
            <a:r>
              <a:rPr lang="uk-UA" sz="2400" dirty="0" err="1" smtClean="0"/>
              <a:t>Патріку</a:t>
            </a:r>
            <a:r>
              <a:rPr lang="uk-UA" sz="2400" dirty="0" smtClean="0"/>
              <a:t> </a:t>
            </a:r>
            <a:r>
              <a:rPr lang="uk-UA" sz="2400" dirty="0" err="1" smtClean="0"/>
              <a:t>Зюскінду</a:t>
            </a:r>
            <a:r>
              <a:rPr lang="uk-UA" sz="2400" dirty="0" smtClean="0"/>
              <a:t>, я б подарувала йому жовті хризантеми та незабудки.</a:t>
            </a:r>
          </a:p>
          <a:p>
            <a:endParaRPr lang="uk-UA" sz="2400" dirty="0"/>
          </a:p>
          <a:p>
            <a:r>
              <a:rPr lang="ru-RU" sz="2400" dirty="0" smtClean="0"/>
              <a:t>Незабудка – </a:t>
            </a:r>
            <a:r>
              <a:rPr lang="ru-RU" sz="2400" dirty="0" err="1" smtClean="0"/>
              <a:t>Спогади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Хризантема (</a:t>
            </a:r>
            <a:r>
              <a:rPr lang="ru-RU" sz="2400" dirty="0" err="1" smtClean="0"/>
              <a:t>жовта</a:t>
            </a:r>
            <a:r>
              <a:rPr lang="ru-RU" sz="2400" dirty="0" smtClean="0"/>
              <a:t>) - </a:t>
            </a:r>
            <a:r>
              <a:rPr lang="ru-RU" sz="2400" dirty="0" err="1" smtClean="0"/>
              <a:t>Подяка</a:t>
            </a:r>
            <a:r>
              <a:rPr lang="ru-RU" sz="2400" dirty="0" smtClean="0"/>
              <a:t>. «</a:t>
            </a:r>
            <a:r>
              <a:rPr lang="ru-RU" sz="2400" dirty="0" err="1" smtClean="0"/>
              <a:t>Спасибі</a:t>
            </a:r>
            <a:r>
              <a:rPr lang="ru-RU" sz="2400" dirty="0" smtClean="0"/>
              <a:t> за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ти</a:t>
            </a:r>
            <a:r>
              <a:rPr lang="ru-RU" sz="2400" dirty="0" smtClean="0"/>
              <a:t> є!».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445" y="860729"/>
            <a:ext cx="3968198" cy="317455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139" y="826252"/>
            <a:ext cx="4101548" cy="320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4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1981" y="1789044"/>
            <a:ext cx="64670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err="1" smtClean="0"/>
              <a:t>Дякую</a:t>
            </a:r>
            <a:r>
              <a:rPr lang="ru-RU" sz="9600" dirty="0" smtClean="0"/>
              <a:t> за </a:t>
            </a:r>
            <a:r>
              <a:rPr lang="ru-RU" sz="9600" dirty="0" err="1" smtClean="0"/>
              <a:t>увагу</a:t>
            </a:r>
            <a:r>
              <a:rPr lang="ru-RU" sz="9600" dirty="0" smtClean="0"/>
              <a:t>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40011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30</TotalTime>
  <Words>264</Words>
  <Application>Microsoft Office PowerPoint</Application>
  <PresentationFormat>Широкоэкранный</PresentationFormat>
  <Paragraphs>10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Savon</vt:lpstr>
      <vt:lpstr>Патрік зюскінд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Патрік зюскінд</dc:title>
  <dc:creator>Оксана Дубінська</dc:creator>
  <cp:lastModifiedBy>Оксана Дубінська</cp:lastModifiedBy>
  <cp:revision>3</cp:revision>
  <dcterms:created xsi:type="dcterms:W3CDTF">2014-05-14T13:23:17Z</dcterms:created>
  <dcterms:modified xsi:type="dcterms:W3CDTF">2014-05-14T13:53:18Z</dcterms:modified>
</cp:coreProperties>
</file>