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8" r:id="rId3"/>
    <p:sldId id="259" r:id="rId4"/>
    <p:sldId id="260" r:id="rId5"/>
    <p:sldId id="261" r:id="rId6"/>
    <p:sldId id="262" r:id="rId7"/>
    <p:sldId id="263" r:id="rId8"/>
    <p:sldId id="264"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0" d="100"/>
          <a:sy n="100" d="100"/>
        </p:scale>
        <p:origin x="-2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0189DB-0FCD-4955-BB5C-01A43371C12A}" type="datetimeFigureOut">
              <a:rPr lang="ru-RU" smtClean="0"/>
              <a:t>15.05.2014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639AB9-DE93-4EFA-91BA-D42E15B2AD3F}"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C639AB9-DE93-4EFA-91BA-D42E15B2AD3F}" type="slidenum">
              <a:rPr lang="ru-RU" smtClean="0"/>
              <a:t>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5A39DAFF-6D9F-47CB-BD7B-6C57A8F4D906}" type="datetimeFigureOut">
              <a:rPr lang="ru-RU" smtClean="0"/>
              <a:t>15.05.2014</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531E2092-58E1-461F-9021-2765B1D6B38C}"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A39DAFF-6D9F-47CB-BD7B-6C57A8F4D906}" type="datetimeFigureOut">
              <a:rPr lang="ru-RU" smtClean="0"/>
              <a:t>15.05.2014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1E2092-58E1-461F-9021-2765B1D6B38C}"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A39DAFF-6D9F-47CB-BD7B-6C57A8F4D906}" type="datetimeFigureOut">
              <a:rPr lang="ru-RU" smtClean="0"/>
              <a:t>15.05.2014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1E2092-58E1-461F-9021-2765B1D6B38C}"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A39DAFF-6D9F-47CB-BD7B-6C57A8F4D906}" type="datetimeFigureOut">
              <a:rPr lang="ru-RU" smtClean="0"/>
              <a:t>15.05.2014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1E2092-58E1-461F-9021-2765B1D6B38C}"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A39DAFF-6D9F-47CB-BD7B-6C57A8F4D906}" type="datetimeFigureOut">
              <a:rPr lang="ru-RU" smtClean="0"/>
              <a:t>15.05.2014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1E2092-58E1-461F-9021-2765B1D6B38C}"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A39DAFF-6D9F-47CB-BD7B-6C57A8F4D906}" type="datetimeFigureOut">
              <a:rPr lang="ru-RU" smtClean="0"/>
              <a:t>15.05.2014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31E2092-58E1-461F-9021-2765B1D6B38C}"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5A39DAFF-6D9F-47CB-BD7B-6C57A8F4D906}" type="datetimeFigureOut">
              <a:rPr lang="ru-RU" smtClean="0"/>
              <a:t>15.05.2014</a:t>
            </a:fld>
            <a:endParaRPr lang="ru-RU"/>
          </a:p>
        </p:txBody>
      </p:sp>
      <p:sp>
        <p:nvSpPr>
          <p:cNvPr id="27" name="Номер слайда 26"/>
          <p:cNvSpPr>
            <a:spLocks noGrp="1"/>
          </p:cNvSpPr>
          <p:nvPr>
            <p:ph type="sldNum" sz="quarter" idx="11"/>
          </p:nvPr>
        </p:nvSpPr>
        <p:spPr/>
        <p:txBody>
          <a:bodyPr rtlCol="0"/>
          <a:lstStyle/>
          <a:p>
            <a:fld id="{531E2092-58E1-461F-9021-2765B1D6B38C}" type="slidenum">
              <a:rPr lang="ru-RU" smtClean="0"/>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5A39DAFF-6D9F-47CB-BD7B-6C57A8F4D906}" type="datetimeFigureOut">
              <a:rPr lang="ru-RU" smtClean="0"/>
              <a:t>15.05.2014</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531E2092-58E1-461F-9021-2765B1D6B38C}"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A39DAFF-6D9F-47CB-BD7B-6C57A8F4D906}" type="datetimeFigureOut">
              <a:rPr lang="ru-RU" smtClean="0"/>
              <a:t>15.05.2014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31E2092-58E1-461F-9021-2765B1D6B38C}"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A39DAFF-6D9F-47CB-BD7B-6C57A8F4D906}" type="datetimeFigureOut">
              <a:rPr lang="ru-RU" smtClean="0"/>
              <a:t>15.05.2014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31E2092-58E1-461F-9021-2765B1D6B38C}"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A39DAFF-6D9F-47CB-BD7B-6C57A8F4D906}" type="datetimeFigureOut">
              <a:rPr lang="ru-RU" smtClean="0"/>
              <a:t>15.05.2014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31E2092-58E1-461F-9021-2765B1D6B38C}"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A39DAFF-6D9F-47CB-BD7B-6C57A8F4D906}" type="datetimeFigureOut">
              <a:rPr lang="ru-RU" smtClean="0"/>
              <a:t>15.05.2014</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531E2092-58E1-461F-9021-2765B1D6B38C}"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t>Презентация книги </a:t>
            </a:r>
            <a:br>
              <a:rPr lang="ru-RU" dirty="0" smtClean="0"/>
            </a:br>
            <a:r>
              <a:rPr lang="ru-RU" dirty="0" smtClean="0"/>
              <a:t>В. Катаева «Сын полка» </a:t>
            </a:r>
            <a:endParaRPr lang="ru-RU" dirty="0"/>
          </a:p>
        </p:txBody>
      </p:sp>
      <p:sp>
        <p:nvSpPr>
          <p:cNvPr id="3" name="Подзаголовок 2"/>
          <p:cNvSpPr>
            <a:spLocks noGrp="1"/>
          </p:cNvSpPr>
          <p:nvPr>
            <p:ph type="subTitle" idx="1"/>
          </p:nvPr>
        </p:nvSpPr>
        <p:spPr>
          <a:xfrm>
            <a:off x="4300526" y="5457812"/>
            <a:ext cx="4843474" cy="1400188"/>
          </a:xfrm>
        </p:spPr>
        <p:txBody>
          <a:bodyPr>
            <a:normAutofit/>
          </a:bodyPr>
          <a:lstStyle/>
          <a:p>
            <a:r>
              <a:rPr lang="ru-RU" sz="2500" dirty="0" smtClean="0"/>
              <a:t>Ученики 42 группы </a:t>
            </a:r>
          </a:p>
          <a:p>
            <a:r>
              <a:rPr lang="ru-RU" sz="2500" dirty="0" smtClean="0"/>
              <a:t>Петренко Дмитрий</a:t>
            </a:r>
          </a:p>
          <a:p>
            <a:r>
              <a:rPr lang="ru-RU" sz="2500" dirty="0" err="1" smtClean="0"/>
              <a:t>Мисюра</a:t>
            </a:r>
            <a:r>
              <a:rPr lang="ru-RU" sz="2500" dirty="0" smtClean="0"/>
              <a:t> Денис</a:t>
            </a:r>
            <a:endParaRPr lang="ru-RU" sz="2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997820"/>
            <a:ext cx="5257808" cy="5860180"/>
          </a:xfrm>
        </p:spPr>
        <p:txBody>
          <a:bodyPr>
            <a:normAutofit fontScale="85000" lnSpcReduction="20000"/>
          </a:bodyPr>
          <a:lstStyle/>
          <a:p>
            <a:r>
              <a:rPr lang="ru-RU" dirty="0" smtClean="0"/>
              <a:t>В.П. Катаев родился в г. Одесса в семье учителя 28. 01. 1897 г. (115 лет тому назад).</a:t>
            </a:r>
          </a:p>
          <a:p>
            <a:r>
              <a:rPr lang="ru-RU" dirty="0" smtClean="0"/>
              <a:t>За свою долгую творческую жизнь он написал много  талантливых произведений</a:t>
            </a:r>
            <a:r>
              <a:rPr lang="ru-RU" dirty="0" smtClean="0"/>
              <a:t>.</a:t>
            </a:r>
          </a:p>
          <a:p>
            <a:r>
              <a:rPr lang="ru-RU" dirty="0" smtClean="0"/>
              <a:t>Книгу-повесть </a:t>
            </a:r>
            <a:r>
              <a:rPr lang="ru-RU" dirty="0" smtClean="0"/>
              <a:t>«Сын полка»  Валентин Петрович написал в годы ВОВ. На войне он был военным корреспондентом, ему очень часто приходилось выезжать на передовые позиции боевых действий. Катаев объясняет читателям, что многое ему пришлось повидать. Но больше всего он запомнил мальчиков – обездоленных, нищих, угрюмо шагавших по дорогам войны. </a:t>
            </a:r>
            <a:endParaRPr lang="ru-RU" dirty="0"/>
          </a:p>
        </p:txBody>
      </p:sp>
      <p:pic>
        <p:nvPicPr>
          <p:cNvPr id="4" name="Picture 8" descr="Катаев В"/>
          <p:cNvPicPr>
            <a:picLocks noChangeAspect="1" noChangeArrowheads="1"/>
          </p:cNvPicPr>
          <p:nvPr/>
        </p:nvPicPr>
        <p:blipFill>
          <a:blip r:embed="rId2">
            <a:clrChange>
              <a:clrFrom>
                <a:srgbClr val="FCF3EE"/>
              </a:clrFrom>
              <a:clrTo>
                <a:srgbClr val="FCF3EE">
                  <a:alpha val="0"/>
                </a:srgbClr>
              </a:clrTo>
            </a:clrChange>
          </a:blip>
          <a:srcRect l="9134" t="4152" r="5449" b="1678"/>
          <a:stretch>
            <a:fillRect/>
          </a:stretch>
        </p:blipFill>
        <p:spPr bwMode="auto">
          <a:xfrm>
            <a:off x="5572132" y="785794"/>
            <a:ext cx="3384550" cy="489743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785794"/>
            <a:ext cx="8929718" cy="5574428"/>
          </a:xfrm>
        </p:spPr>
        <p:txBody>
          <a:bodyPr/>
          <a:lstStyle/>
          <a:p>
            <a:r>
              <a:rPr lang="ru-RU" dirty="0" smtClean="0"/>
              <a:t>Вот таким, спящим в окопчике, нашли солдаты мальчика. Лицо его было покрыто царапинами и синяками. На переносице виднелся сгусток запёкшейся крови.</a:t>
            </a:r>
          </a:p>
          <a:p>
            <a:endParaRPr lang="ru-RU" dirty="0"/>
          </a:p>
        </p:txBody>
      </p:sp>
      <p:pic>
        <p:nvPicPr>
          <p:cNvPr id="27650" name="Picture 2" descr="http://diafilmy.su/uploads/posts/2012-01/1326834633_11.jpg"/>
          <p:cNvPicPr>
            <a:picLocks noChangeAspect="1" noChangeArrowheads="1"/>
          </p:cNvPicPr>
          <p:nvPr/>
        </p:nvPicPr>
        <p:blipFill>
          <a:blip r:embed="rId2"/>
          <a:srcRect l="5137" r="4451" b="27330"/>
          <a:stretch>
            <a:fillRect/>
          </a:stretch>
        </p:blipFill>
        <p:spPr bwMode="auto">
          <a:xfrm>
            <a:off x="1000100" y="2571744"/>
            <a:ext cx="6643734" cy="400133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28670"/>
            <a:ext cx="4114800" cy="5645866"/>
          </a:xfrm>
        </p:spPr>
        <p:txBody>
          <a:bodyPr/>
          <a:lstStyle/>
          <a:p>
            <a:pPr>
              <a:buNone/>
            </a:pPr>
            <a:r>
              <a:rPr lang="ru-RU" dirty="0" smtClean="0"/>
              <a:t>   Солдаты хотели забрать малька к себе, как вдруг</a:t>
            </a:r>
            <a:r>
              <a:rPr lang="ru-RU" dirty="0" smtClean="0"/>
              <a:t>…  В палатку  вошёл сержант Егоров и сказал, что командир батареи приказал отправить мальчишку в тыл. </a:t>
            </a:r>
            <a:endParaRPr lang="ru-RU" dirty="0"/>
          </a:p>
        </p:txBody>
      </p:sp>
      <p:pic>
        <p:nvPicPr>
          <p:cNvPr id="4" name="Picture 7" descr="Лаптев А"/>
          <p:cNvPicPr>
            <a:picLocks noChangeAspect="1" noChangeArrowheads="1"/>
          </p:cNvPicPr>
          <p:nvPr/>
        </p:nvPicPr>
        <p:blipFill>
          <a:blip r:embed="rId2" cstate="print">
            <a:clrChange>
              <a:clrFrom>
                <a:srgbClr val="D9E2DF"/>
              </a:clrFrom>
              <a:clrTo>
                <a:srgbClr val="D9E2DF">
                  <a:alpha val="0"/>
                </a:srgbClr>
              </a:clrTo>
            </a:clrChange>
          </a:blip>
          <a:srcRect/>
          <a:stretch>
            <a:fillRect/>
          </a:stretch>
        </p:blipFill>
        <p:spPr bwMode="auto">
          <a:xfrm>
            <a:off x="5286380" y="785794"/>
            <a:ext cx="3454400" cy="4319587"/>
          </a:xfrm>
          <a:prstGeom prst="rect">
            <a:avLst/>
          </a:prstGeom>
          <a:noFill/>
          <a:ln w="38100" cmpd="dbl">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28670"/>
            <a:ext cx="4900618" cy="5645866"/>
          </a:xfrm>
        </p:spPr>
        <p:txBody>
          <a:bodyPr/>
          <a:lstStyle/>
          <a:p>
            <a:r>
              <a:rPr lang="ru-RU" dirty="0" smtClean="0"/>
              <a:t>Мальчика отправили в тыл в сопровождении капитана Биденко. </a:t>
            </a:r>
            <a:r>
              <a:rPr lang="ru-RU" dirty="0" smtClean="0"/>
              <a:t>По дороге Ване дважды удалось </a:t>
            </a:r>
            <a:r>
              <a:rPr lang="ru-RU" dirty="0" smtClean="0"/>
              <a:t>сбежать и, после встречи с капитаном </a:t>
            </a:r>
            <a:r>
              <a:rPr lang="ru-RU" dirty="0" err="1" smtClean="0"/>
              <a:t>Енакиевым</a:t>
            </a:r>
            <a:r>
              <a:rPr lang="ru-RU" dirty="0" smtClean="0"/>
              <a:t>, его отправляют обратно в лагерь.</a:t>
            </a:r>
            <a:endParaRPr lang="ru-RU" dirty="0"/>
          </a:p>
        </p:txBody>
      </p:sp>
      <p:pic>
        <p:nvPicPr>
          <p:cNvPr id="4" name="Picture 6" descr="Катаев Сын полка"/>
          <p:cNvPicPr>
            <a:picLocks noChangeAspect="1" noChangeArrowheads="1"/>
          </p:cNvPicPr>
          <p:nvPr/>
        </p:nvPicPr>
        <p:blipFill>
          <a:blip r:embed="rId2"/>
          <a:srcRect l="17204" t="35979" r="11069"/>
          <a:stretch>
            <a:fillRect/>
          </a:stretch>
        </p:blipFill>
        <p:spPr bwMode="auto">
          <a:xfrm>
            <a:off x="5286380" y="1357298"/>
            <a:ext cx="3543300" cy="4824412"/>
          </a:xfrm>
          <a:prstGeom prst="rect">
            <a:avLst/>
          </a:prstGeom>
          <a:noFill/>
          <a:ln w="76200" cmpd="tri">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p:txBody>
          <a:bodyPr/>
          <a:lstStyle/>
          <a:p>
            <a:endParaRPr lang="ru-RU"/>
          </a:p>
        </p:txBody>
      </p:sp>
      <p:pic>
        <p:nvPicPr>
          <p:cNvPr id="6" name="Picture 24" descr="Карта"/>
          <p:cNvPicPr>
            <a:picLocks noChangeAspect="1" noChangeArrowheads="1"/>
          </p:cNvPicPr>
          <p:nvPr/>
        </p:nvPicPr>
        <p:blipFill>
          <a:blip r:embed="rId3" cstate="print"/>
          <a:srcRect t="6207"/>
          <a:stretch>
            <a:fillRect/>
          </a:stretch>
        </p:blipFill>
        <p:spPr bwMode="auto">
          <a:xfrm>
            <a:off x="571472" y="642918"/>
            <a:ext cx="8001056" cy="588137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4257676" cy="5931618"/>
          </a:xfrm>
        </p:spPr>
        <p:txBody>
          <a:bodyPr>
            <a:normAutofit fontScale="92500" lnSpcReduction="10000"/>
          </a:bodyPr>
          <a:lstStyle/>
          <a:p>
            <a:r>
              <a:rPr lang="ru-RU" dirty="0" smtClean="0"/>
              <a:t>Прошло время… Капитан </a:t>
            </a:r>
            <a:r>
              <a:rPr lang="ru-RU" dirty="0" err="1" smtClean="0"/>
              <a:t>Енакиев</a:t>
            </a:r>
            <a:r>
              <a:rPr lang="ru-RU" dirty="0" smtClean="0"/>
              <a:t> сам  лично решил воспитывать Ваню. Теперь Ваня находится не у разведчиков, а  на батарее капитана Енакиева, где стояли пушки. Капитан </a:t>
            </a:r>
            <a:r>
              <a:rPr lang="ru-RU" dirty="0" err="1" smtClean="0"/>
              <a:t>Енакиев</a:t>
            </a:r>
            <a:r>
              <a:rPr lang="ru-RU" dirty="0" smtClean="0"/>
              <a:t> прикомандировал Ваню к первому орудию первого взвода в качестве запасного номера.</a:t>
            </a:r>
            <a:endParaRPr lang="ru-RU" dirty="0"/>
          </a:p>
        </p:txBody>
      </p:sp>
      <p:pic>
        <p:nvPicPr>
          <p:cNvPr id="5" name="Picture 8" descr="противотанковая пушка 45пятка"/>
          <p:cNvPicPr>
            <a:picLocks noChangeAspect="1" noChangeArrowheads="1"/>
          </p:cNvPicPr>
          <p:nvPr/>
        </p:nvPicPr>
        <p:blipFill>
          <a:blip r:embed="rId2"/>
          <a:srcRect/>
          <a:stretch>
            <a:fillRect/>
          </a:stretch>
        </p:blipFill>
        <p:spPr bwMode="auto">
          <a:xfrm>
            <a:off x="4606918" y="2060575"/>
            <a:ext cx="4316420" cy="258287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2770" name="Picture 2" descr="http://img11.nnm.me/c/6/e/a/e/65cc44f9ff4c3e416ede57bffd3.jpg"/>
          <p:cNvPicPr>
            <a:picLocks noChangeAspect="1" noChangeArrowheads="1"/>
          </p:cNvPicPr>
          <p:nvPr/>
        </p:nvPicPr>
        <p:blipFill>
          <a:blip r:embed="rId2"/>
          <a:srcRect/>
          <a:stretch>
            <a:fillRect/>
          </a:stretch>
        </p:blipFill>
        <p:spPr bwMode="auto">
          <a:xfrm>
            <a:off x="357158" y="428603"/>
            <a:ext cx="8358246" cy="5932019"/>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52</TotalTime>
  <Words>227</Words>
  <Application>Microsoft Office PowerPoint</Application>
  <PresentationFormat>Экран (4:3)</PresentationFormat>
  <Paragraphs>12</Paragraphs>
  <Slides>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Городская</vt:lpstr>
      <vt:lpstr>Презентация книги  В. Катаева «Сын полка» </vt:lpstr>
      <vt:lpstr>Слайд 2</vt:lpstr>
      <vt:lpstr>Слайд 3</vt:lpstr>
      <vt:lpstr>Слайд 4</vt:lpstr>
      <vt:lpstr>Слайд 5</vt:lpstr>
      <vt:lpstr>Слайд 6</vt:lpstr>
      <vt:lpstr>Слайд 7</vt:lpstr>
      <vt:lpstr>Слайд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книги  В. Катаева «Сын полка» </dc:title>
  <dc:creator>Andrew</dc:creator>
  <cp:lastModifiedBy>Andrew</cp:lastModifiedBy>
  <cp:revision>6</cp:revision>
  <dcterms:created xsi:type="dcterms:W3CDTF">2014-05-15T19:47:50Z</dcterms:created>
  <dcterms:modified xsi:type="dcterms:W3CDTF">2014-05-15T20:40:49Z</dcterms:modified>
</cp:coreProperties>
</file>