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F35E8B-5957-4065-926A-AA72AB5CECF3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494B8-F66C-4778-BBF3-54576C90E9E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" TargetMode="External"/><Relationship Id="rId7" Type="http://schemas.openxmlformats.org/officeDocument/2006/relationships/hyperlink" Target="http://briefly.ru/" TargetMode="External"/><Relationship Id="rId2" Type="http://schemas.openxmlformats.org/officeDocument/2006/relationships/hyperlink" Target="http://kinogo.ne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idonlinekino.com/" TargetMode="External"/><Relationship Id="rId5" Type="http://schemas.openxmlformats.org/officeDocument/2006/relationships/hyperlink" Target="http://www.kinopoisk.ru/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3732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Парфюмер: История одного убийцы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49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10527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Интересные факты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Фильм </a:t>
            </a:r>
            <a:r>
              <a:rPr lang="ru-RU" dirty="0"/>
              <a:t>снят по мотивам романа Патрика </a:t>
            </a:r>
            <a:r>
              <a:rPr lang="ru-RU" dirty="0" err="1"/>
              <a:t>Зюскинда</a:t>
            </a:r>
            <a:r>
              <a:rPr lang="ru-RU" dirty="0"/>
              <a:t> «Парфюмер. </a:t>
            </a:r>
            <a:r>
              <a:rPr lang="ru-RU" dirty="0" smtClean="0"/>
              <a:t>     История </a:t>
            </a:r>
            <a:r>
              <a:rPr lang="ru-RU" dirty="0"/>
              <a:t>одного убийцы» 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  Среди </a:t>
            </a:r>
            <a:r>
              <a:rPr lang="ru-RU" dirty="0"/>
              <a:t>тех, кто стремился стать режиссером «Парфюмера», стоит отметить Мартина Скорсезе и </a:t>
            </a:r>
            <a:r>
              <a:rPr lang="ru-RU" dirty="0" err="1"/>
              <a:t>Милоша</a:t>
            </a:r>
            <a:r>
              <a:rPr lang="ru-RU" dirty="0"/>
              <a:t> </a:t>
            </a:r>
            <a:r>
              <a:rPr lang="ru-RU" dirty="0" err="1"/>
              <a:t>Формана</a:t>
            </a:r>
            <a:r>
              <a:rPr lang="ru-RU" dirty="0"/>
              <a:t>. Стэнли Кубрик также рассматривал возможность адаптировать роман для экрана, но в итоге пришел к мнению, что творение Патрика </a:t>
            </a:r>
            <a:r>
              <a:rPr lang="ru-RU" dirty="0" err="1"/>
              <a:t>Зюскинда</a:t>
            </a:r>
            <a:r>
              <a:rPr lang="ru-RU" dirty="0"/>
              <a:t> не подлежит экранизации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   В </a:t>
            </a:r>
            <a:r>
              <a:rPr lang="ru-RU" dirty="0"/>
              <a:t>течение многих лет Патрик </a:t>
            </a:r>
            <a:r>
              <a:rPr lang="ru-RU" dirty="0" err="1"/>
              <a:t>Зюскинд</a:t>
            </a:r>
            <a:r>
              <a:rPr lang="ru-RU" dirty="0"/>
              <a:t> отказывал продюсеру </a:t>
            </a:r>
            <a:r>
              <a:rPr lang="ru-RU" dirty="0" err="1" smtClean="0"/>
              <a:t>Бернду</a:t>
            </a:r>
            <a:r>
              <a:rPr lang="ru-RU" dirty="0" smtClean="0"/>
              <a:t> </a:t>
            </a:r>
            <a:r>
              <a:rPr lang="ru-RU" dirty="0" err="1"/>
              <a:t>Эйчингеру</a:t>
            </a:r>
            <a:r>
              <a:rPr lang="ru-RU" dirty="0"/>
              <a:t> в приобретении прав на экранизацию романа. Лишь в 2001 году стороны смогли договориться. Цена вопроса — 10 миллионов евро.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Documents and Settings\Admin\Рабочий стол\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392488" cy="351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227687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Рокфор </a:t>
            </a:r>
          </a:p>
          <a:p>
            <a:pPr algn="ctr"/>
            <a:r>
              <a:rPr lang="ru-RU" i="1" dirty="0" smtClean="0"/>
              <a:t>(мультсериал «Чип и Дейл»)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Жан-Батист </a:t>
            </a:r>
            <a:r>
              <a:rPr lang="ru-RU" i="1" dirty="0" err="1" smtClean="0"/>
              <a:t>Гренуй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29249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Итог…</a:t>
            </a:r>
            <a:endParaRPr lang="ru-RU" sz="5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Фильм снят отлично, однако же те , кто читал книгу, будут удивлены при  его просмотре. Вместо мерзкого , но </a:t>
            </a:r>
            <a:r>
              <a:rPr lang="ru-RU" dirty="0" err="1" smtClean="0"/>
              <a:t>гиниального</a:t>
            </a:r>
            <a:r>
              <a:rPr lang="ru-RU" dirty="0" smtClean="0"/>
              <a:t> , отвратительного и не вызывающего абсолютно никакого  сочувствия с наши стороны, </a:t>
            </a:r>
            <a:r>
              <a:rPr lang="ru-RU" dirty="0" err="1" smtClean="0"/>
              <a:t>Гренуй</a:t>
            </a:r>
            <a:r>
              <a:rPr lang="ru-RU" dirty="0" smtClean="0"/>
              <a:t> в фильме почему-то превратился в мягкого и не такого уж и злого  человека. Самая главная ошибка, которую можно назвать роковой, - </a:t>
            </a:r>
            <a:r>
              <a:rPr lang="ru-RU" dirty="0" err="1" smtClean="0"/>
              <a:t>Гренуй</a:t>
            </a:r>
            <a:r>
              <a:rPr lang="ru-RU" dirty="0" smtClean="0"/>
              <a:t> никогда не сожалел ни об одном убийстве, он не пытался, как в фильме с проституткой, получить желаемое бескровно, он не был так эмоционален, он прекрасно осознавал, что делает, но это его не волновало. </a:t>
            </a:r>
            <a:r>
              <a:rPr lang="ru-RU" dirty="0" err="1" smtClean="0"/>
              <a:t>Гренуй</a:t>
            </a:r>
            <a:r>
              <a:rPr lang="ru-RU" dirty="0" smtClean="0"/>
              <a:t> постоянно сравнивался с клещом, маленьким и противным, который прицепляется к человеку, берет нужное и исчезает, исчерпав ресурс. Здесь же какой-то застенчивый маньяк с душевными терзаниями, не ведомыми книжному </a:t>
            </a:r>
            <a:r>
              <a:rPr lang="ru-RU" dirty="0" err="1" smtClean="0"/>
              <a:t>Греную</a:t>
            </a:r>
            <a:r>
              <a:rPr lang="ru-RU" dirty="0" smtClean="0"/>
              <a:t>, которому зритель посочувствует и даже попытается оправдать. Он никогда не хотел быть любимым, как нам показано, он не знал, что это за чувство, никогда его не испытывал и никогда в нем не нуждался. И поступил он в конце так не потому, что не был никем любим. Он просто понял, что создал совершенство, которое не переплюнуть, и потому жить дальше незачем. Ибо жизнь для него была ароматом, и только. </a:t>
            </a:r>
          </a:p>
          <a:p>
            <a:r>
              <a:rPr lang="ru-RU" dirty="0" smtClean="0"/>
              <a:t>   Так что как экранизация – нет (на 65%). Как самостоятельный, красиво и качественно снятый фильм - да.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00113" cy="4005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 использованных  источников:</a:t>
            </a:r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2"/>
              </a:rPr>
              <a:t>  </a:t>
            </a:r>
            <a:r>
              <a:rPr lang="en-US" dirty="0" smtClean="0">
                <a:hlinkClick r:id="rId2"/>
              </a:rPr>
              <a:t>http://kinogo.net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3"/>
              </a:rPr>
              <a:t>  </a:t>
            </a:r>
            <a:r>
              <a:rPr lang="en-US" dirty="0" smtClean="0">
                <a:hlinkClick r:id="rId3"/>
              </a:rPr>
              <a:t>https://www.google.com.ua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4"/>
              </a:rPr>
              <a:t>  </a:t>
            </a:r>
            <a:r>
              <a:rPr lang="en-US" dirty="0" smtClean="0">
                <a:hlinkClick r:id="rId4"/>
              </a:rPr>
              <a:t>http://ru.wikipedia.org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5"/>
              </a:rPr>
              <a:t>  </a:t>
            </a:r>
            <a:r>
              <a:rPr lang="en-US" dirty="0" smtClean="0">
                <a:hlinkClick r:id="rId5"/>
              </a:rPr>
              <a:t>http://www.kinopoisk.ru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6"/>
              </a:rPr>
              <a:t>  </a:t>
            </a:r>
            <a:r>
              <a:rPr lang="en-US" dirty="0" smtClean="0">
                <a:hlinkClick r:id="rId6"/>
              </a:rPr>
              <a:t>http://gidonlinekino.com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7"/>
              </a:rPr>
              <a:t>  </a:t>
            </a:r>
            <a:r>
              <a:rPr lang="en-US" dirty="0" smtClean="0">
                <a:hlinkClick r:id="rId7"/>
              </a:rPr>
              <a:t>http://briefly.ru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908720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драма /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/>
              <a:t>Год</a:t>
            </a:r>
            <a:r>
              <a:rPr lang="ru-RU" dirty="0" smtClean="0"/>
              <a:t>:  2006</a:t>
            </a:r>
          </a:p>
          <a:p>
            <a:r>
              <a:rPr lang="ru-RU" b="1" i="1" dirty="0" err="1" smtClean="0"/>
              <a:t>Страна</a:t>
            </a:r>
            <a:r>
              <a:rPr lang="ru-RU" dirty="0" err="1" smtClean="0"/>
              <a:t>:Германия</a:t>
            </a:r>
            <a:r>
              <a:rPr lang="ru-RU" dirty="0" smtClean="0"/>
              <a:t>, Франция, Испания, США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Том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Тыквер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/>
              <a:t>Сценарий</a:t>
            </a:r>
            <a:r>
              <a:rPr lang="ru-RU" dirty="0" smtClean="0"/>
              <a:t>: Эндрю </a:t>
            </a:r>
            <a:r>
              <a:rPr lang="ru-RU" dirty="0" err="1" smtClean="0"/>
              <a:t>Биркин</a:t>
            </a:r>
            <a:r>
              <a:rPr lang="ru-RU" dirty="0" smtClean="0"/>
              <a:t>, </a:t>
            </a:r>
            <a:r>
              <a:rPr lang="ru-RU" dirty="0" err="1" smtClean="0"/>
              <a:t>Бернд</a:t>
            </a:r>
            <a:r>
              <a:rPr lang="ru-RU" dirty="0" smtClean="0"/>
              <a:t> </a:t>
            </a:r>
            <a:r>
              <a:rPr lang="ru-RU" dirty="0" err="1" smtClean="0"/>
              <a:t>Айхингер</a:t>
            </a:r>
            <a:r>
              <a:rPr lang="ru-RU" dirty="0" smtClean="0"/>
              <a:t>, Том </a:t>
            </a:r>
            <a:r>
              <a:rPr lang="ru-RU" dirty="0" err="1" smtClean="0"/>
              <a:t>Тыквер</a:t>
            </a:r>
            <a:r>
              <a:rPr lang="ru-RU" dirty="0" smtClean="0"/>
              <a:t>…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50 000 000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 (</a:t>
            </a:r>
            <a:r>
              <a:rPr lang="ru-RU" dirty="0"/>
              <a:t>Бюджет «Парфюмера» стал самым высоким за всю историю существования немецкого кинематографа </a:t>
            </a:r>
            <a:r>
              <a:rPr lang="ru-RU" dirty="0" smtClean="0"/>
              <a:t>).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Слоган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«Он жил, чтобы найти красоту. Он убил, чтоб овладеть ею »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392488" cy="56937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3691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Главных Ролях: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90872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Джон </a:t>
            </a:r>
            <a:r>
              <a:rPr lang="ru-RU" sz="2400" b="1" i="1" dirty="0" err="1" smtClean="0"/>
              <a:t>Уишоу</a:t>
            </a:r>
            <a:endParaRPr lang="ru-RU" sz="2400" b="1" i="1" dirty="0" smtClean="0"/>
          </a:p>
          <a:p>
            <a:pPr algn="ctr"/>
            <a:r>
              <a:rPr lang="ru-RU" dirty="0" smtClean="0"/>
              <a:t>(Жан-Батист </a:t>
            </a:r>
            <a:r>
              <a:rPr lang="ru-RU" dirty="0" err="1"/>
              <a:t>Гренуй</a:t>
            </a:r>
            <a:r>
              <a:rPr lang="ru-RU" dirty="0" smtClean="0"/>
              <a:t> )</a:t>
            </a:r>
            <a:endParaRPr lang="ru-RU" dirty="0"/>
          </a:p>
        </p:txBody>
      </p:sp>
      <p:pic>
        <p:nvPicPr>
          <p:cNvPr id="3074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497531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Admin\Рабочий стол\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980728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Дастин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Хоффман</a:t>
            </a:r>
            <a:endParaRPr lang="ru-RU" sz="2400" b="1" i="1" dirty="0" smtClean="0"/>
          </a:p>
          <a:p>
            <a:pPr algn="ctr"/>
            <a:r>
              <a:rPr lang="ru-RU" dirty="0" smtClean="0"/>
              <a:t>(Джузеппе </a:t>
            </a:r>
            <a:r>
              <a:rPr lang="ru-RU" dirty="0" err="1" smtClean="0"/>
              <a:t>Балдини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 descr="C:\Documents and Settings\Admin\Рабочий стол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672408" cy="489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980728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Алан </a:t>
            </a:r>
            <a:r>
              <a:rPr lang="ru-RU" sz="2400" b="1" i="1" dirty="0" err="1" smtClean="0"/>
              <a:t>Рикман</a:t>
            </a:r>
            <a:endParaRPr lang="ru-RU" sz="2400" b="1" i="1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Антуан</a:t>
            </a:r>
            <a:r>
              <a:rPr lang="ru-RU" dirty="0" smtClean="0"/>
              <a:t> </a:t>
            </a:r>
            <a:r>
              <a:rPr lang="ru-RU" dirty="0" err="1" smtClean="0"/>
              <a:t>Риши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39"/>
            <a:ext cx="3078343" cy="41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846433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01008"/>
            <a:ext cx="168018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76256" y="2564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Русский Дубляж:</a:t>
            </a:r>
          </a:p>
          <a:p>
            <a:pPr algn="ctr"/>
            <a:r>
              <a:rPr lang="ru-RU" i="1" dirty="0" smtClean="0"/>
              <a:t>Борис Клюев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052736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/>
              <a:t>Рэйчел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Хёрд-Вуд</a:t>
            </a:r>
            <a:endParaRPr lang="ru-RU" sz="2400" b="1" i="1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Лаура</a:t>
            </a:r>
            <a:r>
              <a:rPr lang="ru-RU" dirty="0" smtClean="0"/>
              <a:t> </a:t>
            </a:r>
            <a:r>
              <a:rPr lang="ru-RU" dirty="0" err="1" smtClean="0"/>
              <a:t>Риши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6" name="Picture 2" descr="C:\Documents and Settings\Admin\Рабочий стол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337534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92688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Admin\Рабочий стол\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696" y="3717032"/>
            <a:ext cx="160640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092280" y="2276872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На роль главной героини пробовалась впоследствии трагически погибшая топ-модель Руслана Коршунова.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05273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Каролина </a:t>
            </a:r>
            <a:r>
              <a:rPr lang="ru-RU" sz="2400" b="1" i="1" dirty="0" err="1" smtClean="0"/>
              <a:t>Херфурт</a:t>
            </a:r>
            <a:endParaRPr lang="ru-RU" sz="2400" b="1" i="1" dirty="0" smtClean="0"/>
          </a:p>
          <a:p>
            <a:pPr algn="ctr"/>
            <a:r>
              <a:rPr lang="ru-RU" dirty="0" smtClean="0"/>
              <a:t>(Девушка со сливами «первая жертва </a:t>
            </a:r>
            <a:r>
              <a:rPr lang="ru-RU" dirty="0" err="1" smtClean="0"/>
              <a:t>Гренуя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7170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430425" cy="418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Documents and Settings\Admin\Рабочий стол\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708920"/>
            <a:ext cx="475517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6268932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6" name="Picture 4" descr="C:\Documents and Settings\Admin\Рабочий стол\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68580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4" name="Picture 2" descr="C:\Documents and Settings\Admin\Рабочий стол\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2304256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357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2014-05-11T17:34:33Z</dcterms:created>
  <dcterms:modified xsi:type="dcterms:W3CDTF">2014-05-11T21:28:45Z</dcterms:modified>
</cp:coreProperties>
</file>