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988840"/>
            <a:ext cx="7543800" cy="1273696"/>
          </a:xfrm>
        </p:spPr>
        <p:txBody>
          <a:bodyPr/>
          <a:lstStyle/>
          <a:p>
            <a:r>
              <a:rPr lang="uk-UA" dirty="0" smtClean="0"/>
              <a:t>Альбер Камю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38442" y="6172200"/>
            <a:ext cx="6172200" cy="685800"/>
          </a:xfrm>
        </p:spPr>
        <p:txBody>
          <a:bodyPr/>
          <a:lstStyle/>
          <a:p>
            <a:r>
              <a:rPr lang="uk-UA" dirty="0" smtClean="0"/>
              <a:t>Підготувала </a:t>
            </a:r>
            <a:r>
              <a:rPr lang="uk-UA" dirty="0" err="1" smtClean="0"/>
              <a:t>Дячук</a:t>
            </a:r>
            <a:r>
              <a:rPr lang="uk-UA" dirty="0" smtClean="0"/>
              <a:t> Марія</a:t>
            </a:r>
          </a:p>
          <a:p>
            <a:endParaRPr lang="uk-UA" dirty="0"/>
          </a:p>
        </p:txBody>
      </p:sp>
      <p:pic>
        <p:nvPicPr>
          <p:cNvPr id="10242" name="Picture 2" descr="C:\Users\Машка\Desktop\albert-camus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052736"/>
            <a:ext cx="27051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8408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404664"/>
            <a:ext cx="5472608" cy="6192688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uk-UA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Ніщо так не надихає, як усвідомлення власного безнадійного </a:t>
            </a:r>
            <a:r>
              <a:rPr lang="uk-UA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становища».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 доленосне одкровення Альбера Камю з аптечною точністю відображає весь його душевний стан та ідеологію опору протягом більшої частини життя. Вже одне воно достатньо оголює душу, аби вона постала із цілковито ясними,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неретушованими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контурами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міг стати відомим футболістом. Але світ знає його як письменника й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філософа,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лауреата Нобелівської премії й невиправного любителя блукати цвинтарями, вдивляючись у могили з проникливістю, на яку здатна лише приречена людина. Видається знаковим, що Альбер Камю загинув в автокатастрофі, а не від туберкульозу, що змушував його щодня бути зі смертю на "ти". Парадокс боротьби Камю ще й у тім, що до моменту його наглої смерті обидві легені були вражені практично безнадійно. А щойно знайдений офіційною медициною засіб ефективної протидії недузі попросту вже не зарадив би. Альбер Камю переміг хворобу, що вважалася невиліковною, хоча й не переграв долю. 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Машка\Desktop\Albert Camus_032611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60848"/>
            <a:ext cx="3410969" cy="378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6294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496944" cy="6408712"/>
          </a:xfrm>
        </p:spPr>
        <p:txBody>
          <a:bodyPr>
            <a:normAutofit fontScale="77500" lnSpcReduction="20000"/>
          </a:bodyPr>
          <a:lstStyle/>
          <a:p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 завдяки творчості А.Камю філософське вчення екзистенціалізму стало популярним у Франції. В його основі, а надто у варіанті А.Камю, є твердження абсурдності буття (“абсурд є метафізичним станом людини у світі”,- говориться у “Міфі про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Сізофа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”), уявлення про світ як про царство хаосу і випадковості. Чільне місце посідає думка про те, що людина відповідальна сама за себе. Людині доводиться жертвувати собою. Аби виправдати своє існування. Вже самим актом народження вона виявляється закинутою у світ поза своєю волею і бажанням. З моменту появи вона отримує від природи й смертний вирок, термін виконання якого їй невідомий. Убивають хвороби, старість, війни, кати, злидні, навіть сонце, як у романі “Сторонній” 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Цитати:</a:t>
            </a:r>
          </a:p>
          <a:p>
            <a:pPr marL="18288" indent="0">
              <a:buNone/>
            </a:pP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Гениальность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может оказаться лишь мимолётным шансом. Только работа и воля могут дать ей 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жизнь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обратить её 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славу;</a:t>
            </a:r>
          </a:p>
          <a:p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Осень — это вторая весна, когда каждый лист — цветок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288" indent="0">
              <a:buNone/>
            </a:pP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Вечно наслаждаться невозможно, в конце концов наступает 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усталость. 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Превосходно. Но от чего? На практике невозможно наслаждаться вечно, потому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невозможно наслаждаться всем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Истинная щедрость по отношению к будущему — это всё посвятить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настоящему</a:t>
            </a:r>
          </a:p>
          <a:p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Путешествие как самая великая и серьезная 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 вновь обрести себя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</a:rPr>
              <a:t>На </a:t>
            </a:r>
            <a:r>
              <a:rPr lang="ru-RU" dirty="0" smtClean="0">
                <a:effectLst/>
              </a:rPr>
              <a:t>любви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 ничего </a:t>
            </a:r>
            <a:r>
              <a:rPr lang="ru-RU" dirty="0">
                <a:effectLst/>
              </a:rPr>
              <a:t>нельзя построить: она — бегство, </a:t>
            </a:r>
            <a:r>
              <a:rPr lang="ru-RU" dirty="0" smtClean="0">
                <a:effectLst/>
              </a:rPr>
              <a:t>боль,  </a:t>
            </a:r>
            <a:r>
              <a:rPr lang="ru-RU" dirty="0">
                <a:effectLst/>
              </a:rPr>
              <a:t>минуты восторга или стремительное </a:t>
            </a:r>
            <a:r>
              <a:rPr lang="ru-RU" dirty="0" smtClean="0">
                <a:effectLst/>
              </a:rPr>
              <a:t>падение.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99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695022"/>
            <a:ext cx="9144000" cy="2567136"/>
          </a:xfrm>
        </p:spPr>
        <p:txBody>
          <a:bodyPr>
            <a:normAutofit fontScale="92500" lnSpcReduction="10000"/>
          </a:bodyPr>
          <a:lstStyle/>
          <a:p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Народився Альберт Камю 7 листопада 1913 році в містечку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Мондові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Алжирі, який на той час був французькою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колонією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Батько був  найманий сільськогосподарський  робітник,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через рік після народження сина помер від поранення на полі бою Першої світової війни.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Втративши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годувальника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двоє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синів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повертаються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місто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Алжир.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влаштовується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прачкою; грошей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ледве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вистачає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підняти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ноги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синів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Старший брат Альбера рано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заробляти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хліб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Молодшому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сину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вийти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кола, стати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володарем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думок, кумиром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інтелектуалів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0"/>
            <a:ext cx="4464496" cy="764704"/>
          </a:xfrm>
        </p:spPr>
        <p:txBody>
          <a:bodyPr/>
          <a:lstStyle/>
          <a:p>
            <a:r>
              <a:rPr lang="uk-UA" dirty="0" smtClean="0"/>
              <a:t>Дитячі роки: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482207"/>
            <a:ext cx="31161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“Я перебув, - писав згодом А.Камю, - десь на півдорозі між злиднями і сонцем. Злидні не дозволяли мені повірити, нібито все гаразд в історії та під сонцем; сонце навчало мене, що історія – це ще не все. Змінити життя – так, але тільки не світ, який я обожнював”</a:t>
            </a:r>
          </a:p>
          <a:p>
            <a:endParaRPr lang="uk-UA" dirty="0"/>
          </a:p>
        </p:txBody>
      </p:sp>
      <p:pic>
        <p:nvPicPr>
          <p:cNvPr id="1027" name="Picture 3" descr="C:\Users\Машка\Desktop\th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140968"/>
            <a:ext cx="3096344" cy="34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623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808" y="313812"/>
            <a:ext cx="9134192" cy="6544187"/>
          </a:xfrm>
        </p:spPr>
        <p:txBody>
          <a:bodyPr>
            <a:normAutofit fontScale="85000" lnSpcReduction="20000"/>
          </a:bodyPr>
          <a:lstStyle/>
          <a:p>
            <a:pPr marL="18288" indent="0">
              <a:buNone/>
            </a:pP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Закінчивши в 1924 році початкову школу в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Белькурі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одному з найбідніших районів Алжиру, Камю повинен був би поповнити ряди робітників після короткочасного навчання ремеслу. Доля розпорядилася інакше: вчитель початкової школи, Луї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Жермен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звернув увагу на обдарованого підлітка і добився для нього стипендії. Французький ліцей давав хорошу гуманітарну підготовку і право без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поступити в університет.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Вчився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Камю чудово, проблеми виникали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швидше, соціально-психологічні,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матеріальні. На убогого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стипендіата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вихідця з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Белькура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дивилися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покровительно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викладачі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нащадки місцевої грошової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аристократії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які з ним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навчались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 до справедливості,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рівності було у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Камю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зрілі роки не свідомою ідеєю,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життєвого досвіду.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класі Камю пощастило з викладачем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вчителем класу філософії був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Жак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Гренье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близький друг Камю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 сприяв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пробудженню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інтересу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  <a:p>
            <a:pPr marL="18288" indent="0">
              <a:buNone/>
            </a:pP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метафізики, літератури, театру.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Машка\Desktop\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143" y="2446962"/>
            <a:ext cx="5040560" cy="415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5956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32656"/>
            <a:ext cx="5391147" cy="5616624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закінченні ліцею він поступає на філософсько-історичний факультет місцевого університету. Незважаючи на постійні турботи про хліб насущний, він успішно освоює класичні філософські тексти, знайомиться з сучасною філософією. Ніцше,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Кьеркегор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Ясперс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входять в коло його читання одночасно з Достоєвським,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Прустом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Мальро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Завершуючи навчання в університеті, він пише дипломну роботу «Християнська метафізика і неоплатонізм». Ця тема - співвідношення християнської і язичницької думки - буде надалі складати одне з найважливіших філософствувань Камю. 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Величезне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Камю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займав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театр. Камю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талановитим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актором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постановником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драматургом. У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30-х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театрального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трупи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Екіп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об'їжджає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весь Алжир,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грає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невеликих,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непристосованих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залах,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декорацій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класичних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п'єсах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режисера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сцени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суфлера. Головна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роль в той час -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Івана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власній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постановці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Братів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Карамазових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Машка\Desktop\th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47" y="332656"/>
            <a:ext cx="3614081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19528" y="5157192"/>
            <a:ext cx="33573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«Я играл его, быть может плохо, но мне казалось, что понимаю я его в совершенстве», -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згадував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Камю про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Івана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«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Театрі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і «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Екіп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29062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9"/>
            <a:ext cx="8496944" cy="6228158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роки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переломними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Камю.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Провалилися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Нормаль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до конкурсного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станом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туберкульозу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Розвалюється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шлюб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Камю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ледве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хвороба </a:t>
            </a:r>
          </a:p>
          <a:p>
            <a:pPr marL="1828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в 1930 році у Камю був виявлений </a:t>
            </a:r>
            <a:endParaRPr lang="uk-UA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туберкульоз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і, незважаючи </a:t>
            </a:r>
            <a:endParaRPr lang="uk-UA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одужання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8288" indent="0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довгі роки 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страждав</a:t>
            </a:r>
          </a:p>
          <a:p>
            <a:pPr marL="18288" indent="0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наслідків перенесеної 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</a:t>
            </a:r>
          </a:p>
          <a:p>
            <a:pPr marL="1828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828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самогубства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приходить</a:t>
            </a:r>
          </a:p>
          <a:p>
            <a:pPr marL="1828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Сизіфа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828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2" descr="C:\Users\Машка\Desktop\Камю_з_другою_дружиною_Франс_ною_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717" y="2881211"/>
            <a:ext cx="4762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927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332656"/>
            <a:ext cx="4752528" cy="6336704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1936-1937 рр.. подорожував по Франції, Італії та країнами Центральної Європи. На старших курсах університету захопився соціалістичними ідеями.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А.Камю брав активну участь і в громадському житті. У 1934 році вступив до комуністичної партії, яку покинув через три роки, проводив антифашистську пропагандистську роботу, організував самодіяльний театр, співробітничав з незалежною лівою пресою. У цей час почалася його письменницька діяльність. Тоді, зокрема, були написані перший варіант роману “Сторонній” та нотатки до есе “Міф про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Сізофа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Машка\Desktop\npid_473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863" y="620688"/>
            <a:ext cx="3525583" cy="422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6401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29732" y="332656"/>
            <a:ext cx="5328592" cy="6120679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початку 1938 р. в мансарду до Камю приходить Паскаль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газету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Республіканський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Алжир», і Камю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Епопея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Народного фронту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Алжирі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не привела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яких-небудь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Навесні 1940 року вперше приїхав до Франції, куди остаточно переселився через рік. </a:t>
            </a:r>
            <a:endParaRPr lang="uk-UA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 в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1942 р. Камю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повертається,  вступає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підпільну групу «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Комба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що утворилася в результаті злиття двох груп Опору з власними друкарськими органами. З останніх виникає газета «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Комба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у розділі якої спочатку стає 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Піа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зайнятий іншими справами в рядах опору, він фактично передає управління газетою Камю. У підпільній пресі друкуються «Листи німецькому другові». Ідеальним прикриттям для підпільної діяльності стало видавництво «</a:t>
            </a:r>
            <a:r>
              <a:rPr lang="uk-UA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Галлімар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співробітником якого Камю був все життя, що залишилося і де вийшли основні його твори.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Машка\Desktop\Albert_Camu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24744"/>
            <a:ext cx="3581080" cy="46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4750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3"/>
            <a:ext cx="8640960" cy="2232247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роки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вийшли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два твори,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принесли Камю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широку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популярність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повість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Сторонній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і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Міф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Сизіфа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У 1947 р.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вийшов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роман «Чума», за ним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пішли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п'єси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Облогове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і «Праведники».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Бунтуюча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самим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значним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твором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Камю,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романом. 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Присудження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Нобелівської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1957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мотивом для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Шведських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широкий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відгук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всьому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50-х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Роздуми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гільйотину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пристрасний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заклик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відмінити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смертну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страту.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5" name="Picture 3" descr="C:\Users\Машка\Desktop\albert camu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31" y="2523696"/>
            <a:ext cx="4262909" cy="402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Машка\Desktop\119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794" y="2974496"/>
            <a:ext cx="4194206" cy="326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8202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48680"/>
            <a:ext cx="7834064" cy="1807095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1960 р. Камю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друга і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видавця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Галлімара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повернутися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Париж не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поїздом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Машина,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Зійшла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дороги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врізалася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дерево, Камю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загинув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Роман «Перша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початий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посмертно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видані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юнацький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роман «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Щаслива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смерть».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Машка\Desktop\74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37121"/>
            <a:ext cx="6485656" cy="414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8142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286</TotalTime>
  <Words>1268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Базовая</vt:lpstr>
      <vt:lpstr>Альбер Камю </vt:lpstr>
      <vt:lpstr>Дитячі роки: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Машка</dc:creator>
  <cp:lastModifiedBy>Машка</cp:lastModifiedBy>
  <cp:revision>12</cp:revision>
  <dcterms:created xsi:type="dcterms:W3CDTF">2015-01-26T16:51:10Z</dcterms:created>
  <dcterms:modified xsi:type="dcterms:W3CDTF">2015-01-26T21:50:07Z</dcterms:modified>
</cp:coreProperties>
</file>