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39A6-8383-42F0-AC4D-1A7C4690AA63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3BAA-AF88-4004-9A91-1CC0AB5D065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3BAA-AF88-4004-9A91-1CC0AB5D065F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5B53-85F8-42AF-A947-20B4C52B16F6}" type="datetimeFigureOut">
              <a:rPr lang="uk-UA" smtClean="0"/>
              <a:t>15.09.2014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6300-82C9-4B70-B6A4-E5B157C1289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1268760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</a:t>
            </a:r>
            <a:r>
              <a:rPr lang="uk-UA" sz="60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60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uk-UA" sz="60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афка</a:t>
            </a:r>
            <a:endParaRPr lang="uk-UA" sz="6000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виключає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старість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зберігає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здатність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бачити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прекрасне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, той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старіє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fc01.deviantart.net/fs71/f/2011/019/5/0/franz_kafka_by_pixx_73-d37j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257817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b2.znaimo.com.ua/tw_files2/urls_4/1001/d-100072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12427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4154760" cy="25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492896"/>
            <a:ext cx="4320480" cy="2995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8247692389866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861048"/>
            <a:ext cx="314096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980728"/>
            <a:ext cx="347835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162_html_m70b95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283968" cy="58484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TWLAnggUk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5361">
            <a:off x="5525753" y="1231131"/>
            <a:ext cx="3208316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6085-300x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176464" cy="3285486"/>
          </a:xfrm>
        </p:spPr>
      </p:pic>
      <p:pic>
        <p:nvPicPr>
          <p:cNvPr id="5" name="Рисунок 4" descr="gandhi1_jpg_1310727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060848"/>
            <a:ext cx="4464496" cy="2976330"/>
          </a:xfrm>
          <a:prstGeom prst="rect">
            <a:avLst/>
          </a:prstGeom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4832975_3563818_548378_350370471684584_6239514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16624" cy="6998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Office PowerPoint</Application>
  <PresentationFormat>Экран (4:3)</PresentationFormat>
  <Paragraphs>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Франц Кафка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Кафка</dc:title>
  <dc:creator>АЛИНА</dc:creator>
  <cp:lastModifiedBy>АЛИНА</cp:lastModifiedBy>
  <cp:revision>4</cp:revision>
  <dcterms:created xsi:type="dcterms:W3CDTF">2014-09-15T18:31:51Z</dcterms:created>
  <dcterms:modified xsi:type="dcterms:W3CDTF">2014-09-15T18:58:32Z</dcterms:modified>
</cp:coreProperties>
</file>