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4E4FBE-51C8-4C51-905E-D3888EEF916F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8D7FABC-F67C-412F-AB96-F3A829F58D0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hekhov_1898_by_Osip_Bra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9759" y="1524000"/>
            <a:ext cx="3564481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Чехов Антон Павлович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83ba87aad44d6e76b85fbec04bb5f1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928670"/>
            <a:ext cx="6286544" cy="5000660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447200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Труну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привезли до </a:t>
            </a:r>
            <a:r>
              <a:rPr lang="ru-RU" dirty="0" err="1" smtClean="0"/>
              <a:t>Москви</a:t>
            </a:r>
            <a:r>
              <a:rPr lang="ru-RU" dirty="0" smtClean="0"/>
              <a:t>, де 9 (22) </a:t>
            </a:r>
            <a:r>
              <a:rPr lang="ru-RU" dirty="0" err="1" smtClean="0"/>
              <a:t>липня</a:t>
            </a:r>
            <a:r>
              <a:rPr lang="ru-RU" dirty="0" smtClean="0"/>
              <a:t> 1904 року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відбувся</a:t>
            </a:r>
            <a:r>
              <a:rPr lang="ru-RU" dirty="0" smtClean="0"/>
              <a:t> похорон.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відспівували</a:t>
            </a:r>
            <a:r>
              <a:rPr lang="ru-RU" dirty="0" smtClean="0"/>
              <a:t> в </a:t>
            </a:r>
            <a:r>
              <a:rPr lang="ru-RU" dirty="0" err="1" smtClean="0"/>
              <a:t>Успенській</a:t>
            </a:r>
            <a:r>
              <a:rPr lang="ru-RU" dirty="0" smtClean="0"/>
              <a:t> </a:t>
            </a:r>
            <a:r>
              <a:rPr lang="ru-RU" dirty="0" err="1" smtClean="0"/>
              <a:t>церкві</a:t>
            </a:r>
            <a:r>
              <a:rPr lang="ru-RU" dirty="0" smtClean="0"/>
              <a:t> </a:t>
            </a:r>
            <a:r>
              <a:rPr lang="ru-RU" dirty="0" err="1" smtClean="0"/>
              <a:t>Новодівичого</a:t>
            </a:r>
            <a:r>
              <a:rPr lang="ru-RU" dirty="0" smtClean="0"/>
              <a:t> </a:t>
            </a:r>
            <a:r>
              <a:rPr lang="ru-RU" dirty="0" err="1" smtClean="0"/>
              <a:t>монастиря</a:t>
            </a:r>
            <a:r>
              <a:rPr lang="ru-RU" dirty="0" smtClean="0"/>
              <a:t>. А </a:t>
            </a:r>
            <a:r>
              <a:rPr lang="ru-RU" dirty="0" err="1" smtClean="0"/>
              <a:t>поховали</a:t>
            </a:r>
            <a:r>
              <a:rPr lang="ru-RU" dirty="0" smtClean="0"/>
              <a:t> за </a:t>
            </a:r>
            <a:r>
              <a:rPr lang="ru-RU" dirty="0" err="1" smtClean="0"/>
              <a:t>цією</a:t>
            </a:r>
            <a:r>
              <a:rPr lang="ru-RU" dirty="0" smtClean="0"/>
              <a:t> ж </a:t>
            </a:r>
            <a:r>
              <a:rPr lang="ru-RU" dirty="0" err="1" smtClean="0"/>
              <a:t>церквою</a:t>
            </a:r>
            <a:r>
              <a:rPr lang="ru-RU" dirty="0" smtClean="0"/>
              <a:t> на </a:t>
            </a:r>
            <a:r>
              <a:rPr lang="ru-RU" dirty="0" err="1" smtClean="0"/>
              <a:t>монастирському</a:t>
            </a:r>
            <a:r>
              <a:rPr lang="ru-RU" dirty="0" smtClean="0"/>
              <a:t> </a:t>
            </a:r>
            <a:r>
              <a:rPr lang="ru-RU" dirty="0" err="1" smtClean="0"/>
              <a:t>цвинтарі</a:t>
            </a:r>
            <a:r>
              <a:rPr lang="ru-RU" dirty="0" smtClean="0"/>
              <a:t>,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могилою </a:t>
            </a:r>
            <a:r>
              <a:rPr lang="ru-RU" dirty="0" err="1" smtClean="0"/>
              <a:t>його</a:t>
            </a:r>
            <a:r>
              <a:rPr lang="ru-RU" dirty="0" smtClean="0"/>
              <a:t> батька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4800" cy="1371600"/>
          </a:xfrm>
        </p:spPr>
        <p:txBody>
          <a:bodyPr/>
          <a:lstStyle/>
          <a:p>
            <a:r>
              <a:rPr lang="uk-UA" dirty="0" smtClean="0"/>
              <a:t>Походження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714488"/>
            <a:ext cx="6143668" cy="4286280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(1823–1898) — 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Ігорович</a:t>
            </a:r>
            <a:r>
              <a:rPr lang="ru-RU" dirty="0" smtClean="0"/>
              <a:t> Чехов — </a:t>
            </a:r>
            <a:r>
              <a:rPr lang="ru-RU" dirty="0" err="1" smtClean="0"/>
              <a:t>народився</a:t>
            </a:r>
            <a:r>
              <a:rPr lang="ru-RU" dirty="0" smtClean="0"/>
              <a:t> у </a:t>
            </a:r>
            <a:r>
              <a:rPr lang="ru-RU" dirty="0" err="1" smtClean="0"/>
              <a:t>селі</a:t>
            </a:r>
            <a:r>
              <a:rPr lang="ru-RU" dirty="0" smtClean="0"/>
              <a:t> </a:t>
            </a:r>
            <a:r>
              <a:rPr lang="ru-RU" dirty="0" err="1" smtClean="0"/>
              <a:t>Вільховатка</a:t>
            </a:r>
            <a:r>
              <a:rPr lang="ru-RU" dirty="0" smtClean="0"/>
              <a:t> </a:t>
            </a:r>
            <a:r>
              <a:rPr lang="ru-RU" dirty="0" err="1" smtClean="0"/>
              <a:t>Полтавської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 </a:t>
            </a:r>
            <a:r>
              <a:rPr lang="ru-RU" dirty="0" err="1" smtClean="0"/>
              <a:t>кріпаком</a:t>
            </a:r>
            <a:r>
              <a:rPr lang="ru-RU" dirty="0" smtClean="0"/>
              <a:t>, в </a:t>
            </a:r>
            <a:r>
              <a:rPr lang="ru-RU" dirty="0" err="1" smtClean="0"/>
              <a:t>дитинстві</a:t>
            </a:r>
            <a:r>
              <a:rPr lang="ru-RU" dirty="0" smtClean="0"/>
              <a:t> </a:t>
            </a:r>
            <a:r>
              <a:rPr lang="ru-RU" dirty="0" err="1" smtClean="0"/>
              <a:t>вчився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сільській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, добре </a:t>
            </a:r>
            <a:r>
              <a:rPr lang="ru-RU" dirty="0" err="1" smtClean="0"/>
              <a:t>співав</a:t>
            </a:r>
            <a:r>
              <a:rPr lang="ru-RU" dirty="0" smtClean="0"/>
              <a:t>. 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smtClean="0"/>
              <a:t>1841</a:t>
            </a:r>
            <a:r>
              <a:rPr lang="ru-RU" dirty="0" smtClean="0"/>
              <a:t> року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викуплено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неволі</a:t>
            </a:r>
            <a:r>
              <a:rPr lang="ru-RU" dirty="0" smtClean="0"/>
              <a:t> </a:t>
            </a:r>
            <a:r>
              <a:rPr lang="ru-RU" dirty="0" err="1" smtClean="0"/>
              <a:t>батьком</a:t>
            </a:r>
            <a:r>
              <a:rPr lang="ru-RU" dirty="0" smtClean="0"/>
              <a:t>.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став </a:t>
            </a:r>
            <a:r>
              <a:rPr lang="ru-RU" dirty="0" err="1" smtClean="0"/>
              <a:t>купцем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торговцем.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 — </a:t>
            </a:r>
            <a:r>
              <a:rPr lang="ru-RU" dirty="0" err="1" smtClean="0"/>
              <a:t>Євгенія</a:t>
            </a:r>
            <a:r>
              <a:rPr lang="ru-RU" dirty="0" smtClean="0"/>
              <a:t> </a:t>
            </a:r>
            <a:r>
              <a:rPr lang="ru-RU" dirty="0" err="1" smtClean="0"/>
              <a:t>Яківна</a:t>
            </a:r>
            <a:r>
              <a:rPr lang="ru-RU" dirty="0" smtClean="0"/>
              <a:t> Морозова — (1835–1919). </a:t>
            </a:r>
            <a:r>
              <a:rPr lang="ru-RU" dirty="0" err="1" smtClean="0"/>
              <a:t>Грамоті</a:t>
            </a:r>
            <a:r>
              <a:rPr lang="ru-RU" dirty="0" smtClean="0"/>
              <a:t> вона </a:t>
            </a:r>
            <a:r>
              <a:rPr lang="ru-RU" dirty="0" err="1" smtClean="0"/>
              <a:t>навчалася</a:t>
            </a:r>
            <a:r>
              <a:rPr lang="ru-RU" dirty="0" smtClean="0"/>
              <a:t>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недовго</a:t>
            </a:r>
            <a:r>
              <a:rPr lang="ru-RU" dirty="0" smtClean="0"/>
              <a:t>, в 12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втратила</a:t>
            </a:r>
            <a:r>
              <a:rPr lang="ru-RU" dirty="0" smtClean="0"/>
              <a:t> батька.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Батьки Чехова </a:t>
            </a:r>
            <a:endParaRPr lang="ru-RU" dirty="0"/>
          </a:p>
        </p:txBody>
      </p:sp>
      <p:pic>
        <p:nvPicPr>
          <p:cNvPr id="5" name="Содержимое 4" descr="bb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84252" y="1637713"/>
            <a:ext cx="7286676" cy="460017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924800" cy="1157310"/>
          </a:xfrm>
        </p:spPr>
        <p:txBody>
          <a:bodyPr/>
          <a:lstStyle/>
          <a:p>
            <a:r>
              <a:rPr lang="uk-UA" dirty="0" smtClean="0"/>
              <a:t>Дитинство і юність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42984"/>
            <a:ext cx="7924800" cy="4143404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Спочатку</a:t>
            </a:r>
            <a:r>
              <a:rPr lang="ru-RU" dirty="0" smtClean="0"/>
              <a:t> Чехов </a:t>
            </a:r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/>
              <a:t>грецькій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Таганрозі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Чехових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семеро </a:t>
            </a:r>
            <a:r>
              <a:rPr lang="ru-RU" dirty="0" err="1" smtClean="0"/>
              <a:t>дітей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Антон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третім</a:t>
            </a:r>
            <a:r>
              <a:rPr lang="ru-RU" dirty="0" smtClean="0"/>
              <a:t>. У 8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у </a:t>
            </a:r>
            <a:r>
              <a:rPr lang="ru-RU" dirty="0" err="1" smtClean="0"/>
              <a:t>грецькій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, Чехов </a:t>
            </a:r>
            <a:r>
              <a:rPr lang="ru-RU" dirty="0" err="1" smtClean="0"/>
              <a:t>вступає</a:t>
            </a:r>
            <a:r>
              <a:rPr lang="ru-RU" dirty="0" smtClean="0"/>
              <a:t> в </a:t>
            </a:r>
            <a:r>
              <a:rPr lang="ru-RU" dirty="0" err="1" smtClean="0"/>
              <a:t>Таганрозьку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Гімназія</a:t>
            </a:r>
            <a:r>
              <a:rPr lang="ru-RU" dirty="0" smtClean="0"/>
              <a:t> № 2 </a:t>
            </a:r>
            <a:r>
              <a:rPr lang="ru-RU" dirty="0" err="1" smtClean="0"/>
              <a:t>ім</a:t>
            </a:r>
            <a:r>
              <a:rPr lang="ru-RU" dirty="0" smtClean="0"/>
              <a:t>. А. П. Чехова). </a:t>
            </a:r>
            <a:r>
              <a:rPr lang="ru-RU" dirty="0" err="1" smtClean="0"/>
              <a:t>Чоловіча</a:t>
            </a:r>
            <a:r>
              <a:rPr lang="ru-RU" dirty="0" smtClean="0"/>
              <a:t> </a:t>
            </a:r>
            <a:r>
              <a:rPr lang="ru-RU" dirty="0" err="1" smtClean="0"/>
              <a:t>класична</a:t>
            </a:r>
            <a:r>
              <a:rPr lang="ru-RU" dirty="0" smtClean="0"/>
              <a:t> </a:t>
            </a:r>
            <a:r>
              <a:rPr lang="ru-RU" dirty="0" err="1" smtClean="0"/>
              <a:t>гімназія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найстарішим</a:t>
            </a:r>
            <a:r>
              <a:rPr lang="ru-RU" dirty="0" smtClean="0"/>
              <a:t> </a:t>
            </a:r>
            <a:r>
              <a:rPr lang="ru-RU" dirty="0" err="1" smtClean="0"/>
              <a:t>навчальним</a:t>
            </a:r>
            <a:r>
              <a:rPr lang="ru-RU" dirty="0" smtClean="0"/>
              <a:t> закладом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давала </a:t>
            </a:r>
            <a:r>
              <a:rPr lang="ru-RU" dirty="0" err="1" smtClean="0"/>
              <a:t>солідне</a:t>
            </a:r>
            <a:r>
              <a:rPr lang="ru-RU" dirty="0" smtClean="0"/>
              <a:t> на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. </a:t>
            </a:r>
            <a:r>
              <a:rPr lang="ru-RU" dirty="0" smtClean="0"/>
              <a:t>Тут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перший </a:t>
            </a:r>
            <a:r>
              <a:rPr lang="ru-RU" dirty="0" err="1" smtClean="0"/>
              <a:t>літературний</a:t>
            </a:r>
            <a:r>
              <a:rPr lang="ru-RU" dirty="0" smtClean="0"/>
              <a:t> </a:t>
            </a:r>
            <a:r>
              <a:rPr lang="ru-RU" dirty="0" err="1" smtClean="0"/>
              <a:t>псевдонім</a:t>
            </a:r>
            <a:r>
              <a:rPr lang="ru-RU" dirty="0" smtClean="0"/>
              <a:t> «</a:t>
            </a:r>
            <a:r>
              <a:rPr lang="ru-RU" dirty="0" err="1" smtClean="0"/>
              <a:t>Чехонте</a:t>
            </a:r>
            <a:r>
              <a:rPr lang="ru-RU" dirty="0" smtClean="0"/>
              <a:t>»,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нагородив </a:t>
            </a:r>
            <a:r>
              <a:rPr lang="ru-RU" dirty="0" err="1" smtClean="0"/>
              <a:t>вчитель</a:t>
            </a:r>
            <a:r>
              <a:rPr lang="ru-RU" dirty="0" smtClean="0"/>
              <a:t> Закону </a:t>
            </a:r>
            <a:r>
              <a:rPr lang="ru-RU" dirty="0" err="1" smtClean="0"/>
              <a:t>Божого</a:t>
            </a:r>
            <a:r>
              <a:rPr lang="ru-RU" dirty="0" smtClean="0"/>
              <a:t> </a:t>
            </a:r>
            <a:r>
              <a:rPr lang="ru-RU" dirty="0" err="1" smtClean="0"/>
              <a:t>Федір</a:t>
            </a:r>
            <a:r>
              <a:rPr lang="ru-RU" dirty="0" smtClean="0"/>
              <a:t> </a:t>
            </a:r>
            <a:r>
              <a:rPr lang="ru-RU" dirty="0" err="1" smtClean="0"/>
              <a:t>Покровський</a:t>
            </a:r>
            <a:r>
              <a:rPr lang="ru-RU" dirty="0" smtClean="0"/>
              <a:t>. </a:t>
            </a:r>
            <a:r>
              <a:rPr lang="ru-RU" dirty="0" smtClean="0"/>
              <a:t>Першу </a:t>
            </a:r>
            <a:r>
              <a:rPr lang="ru-RU" dirty="0" smtClean="0"/>
              <a:t>драму «Безотцовщина» Антон Чехов написав у 18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Особливу</a:t>
            </a:r>
            <a:r>
              <a:rPr lang="ru-RU" dirty="0" smtClean="0"/>
              <a:t> роль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Чехова </a:t>
            </a:r>
            <a:r>
              <a:rPr lang="ru-RU" dirty="0" err="1" smtClean="0"/>
              <a:t>зіграв</a:t>
            </a:r>
            <a:r>
              <a:rPr lang="ru-RU" dirty="0" smtClean="0"/>
              <a:t> </a:t>
            </a:r>
            <a:r>
              <a:rPr lang="ru-RU" dirty="0" err="1" smtClean="0"/>
              <a:t>таганрозький</a:t>
            </a:r>
            <a:r>
              <a:rPr lang="ru-RU" dirty="0" smtClean="0"/>
              <a:t> театр, </a:t>
            </a:r>
            <a:r>
              <a:rPr lang="ru-RU" dirty="0" err="1" smtClean="0"/>
              <a:t>заснований</a:t>
            </a:r>
            <a:r>
              <a:rPr lang="ru-RU" dirty="0" smtClean="0"/>
              <a:t> у 1827 </a:t>
            </a:r>
            <a:r>
              <a:rPr lang="ru-RU" dirty="0" err="1" smtClean="0"/>
              <a:t>році</a:t>
            </a:r>
            <a:r>
              <a:rPr lang="ru-RU" dirty="0" smtClean="0"/>
              <a:t>. Чехов </a:t>
            </a:r>
            <a:r>
              <a:rPr lang="ru-RU" dirty="0" err="1" smtClean="0"/>
              <a:t>побував</a:t>
            </a:r>
            <a:r>
              <a:rPr lang="ru-RU" dirty="0" smtClean="0"/>
              <a:t>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13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24800" cy="1371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642918"/>
            <a:ext cx="7924800" cy="5357850"/>
          </a:xfrm>
        </p:spPr>
        <p:txBody>
          <a:bodyPr>
            <a:normAutofit/>
          </a:bodyPr>
          <a:lstStyle/>
          <a:p>
            <a:r>
              <a:rPr lang="ru-RU" dirty="0" smtClean="0"/>
              <a:t>1879-го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 в </a:t>
            </a:r>
            <a:r>
              <a:rPr lang="ru-RU" dirty="0" err="1" smtClean="0"/>
              <a:t>Таганрозі</a:t>
            </a:r>
            <a:r>
              <a:rPr lang="ru-RU" dirty="0" smtClean="0"/>
              <a:t>. Того ж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до </a:t>
            </a:r>
            <a:r>
              <a:rPr lang="ru-RU" dirty="0" err="1" smtClean="0"/>
              <a:t>батьків</a:t>
            </a:r>
            <a:r>
              <a:rPr lang="ru-RU" dirty="0" smtClean="0"/>
              <a:t> у Москву </a:t>
            </a:r>
            <a:r>
              <a:rPr lang="ru-RU" dirty="0" err="1" smtClean="0"/>
              <a:t>і</a:t>
            </a:r>
            <a:r>
              <a:rPr lang="ru-RU" dirty="0" smtClean="0"/>
              <a:t> вступив на </a:t>
            </a:r>
            <a:r>
              <a:rPr lang="ru-RU" dirty="0" err="1" smtClean="0"/>
              <a:t>медичний</a:t>
            </a:r>
            <a:r>
              <a:rPr lang="ru-RU" dirty="0" smtClean="0"/>
              <a:t> факультет 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, де </a:t>
            </a:r>
            <a:r>
              <a:rPr lang="ru-RU" dirty="0" err="1" smtClean="0"/>
              <a:t>навчався</a:t>
            </a:r>
            <a:r>
              <a:rPr lang="ru-RU" dirty="0" smtClean="0"/>
              <a:t> у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професорів</a:t>
            </a:r>
            <a:r>
              <a:rPr lang="ru-RU" dirty="0" smtClean="0"/>
              <a:t>: М. </a:t>
            </a:r>
            <a:r>
              <a:rPr lang="ru-RU" dirty="0" err="1" smtClean="0"/>
              <a:t>Скліфосовського</a:t>
            </a:r>
            <a:r>
              <a:rPr lang="ru-RU" dirty="0" smtClean="0"/>
              <a:t>, Г. </a:t>
            </a:r>
            <a:r>
              <a:rPr lang="ru-RU" dirty="0" err="1" smtClean="0"/>
              <a:t>Захар'їна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  <a:r>
              <a:rPr lang="ru-RU" dirty="0" smtClean="0"/>
              <a:t>З </a:t>
            </a:r>
            <a:r>
              <a:rPr lang="ru-RU" dirty="0" smtClean="0"/>
              <a:t>1882 року, будучи студентом,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допомагав</a:t>
            </a:r>
            <a:r>
              <a:rPr lang="ru-RU" dirty="0" smtClean="0"/>
              <a:t> </a:t>
            </a:r>
            <a:r>
              <a:rPr lang="ru-RU" dirty="0" err="1" smtClean="0"/>
              <a:t>лікарям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пацієнтів</a:t>
            </a:r>
            <a:r>
              <a:rPr lang="ru-RU" dirty="0" smtClean="0"/>
              <a:t>. 1884-го року Чехов </a:t>
            </a:r>
            <a:r>
              <a:rPr lang="ru-RU" dirty="0" err="1" smtClean="0"/>
              <a:t>закінчив</a:t>
            </a:r>
            <a:r>
              <a:rPr lang="ru-RU" dirty="0" smtClean="0"/>
              <a:t> курс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почав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повітовим</a:t>
            </a:r>
            <a:r>
              <a:rPr lang="ru-RU" dirty="0" smtClean="0"/>
              <a:t> </a:t>
            </a:r>
            <a:r>
              <a:rPr lang="ru-RU" dirty="0" err="1" smtClean="0"/>
              <a:t>лікарем</a:t>
            </a:r>
            <a:r>
              <a:rPr lang="ru-RU" dirty="0" smtClean="0"/>
              <a:t> у </a:t>
            </a:r>
            <a:r>
              <a:rPr lang="ru-RU" dirty="0" err="1" smtClean="0"/>
              <a:t>Чікінской</a:t>
            </a:r>
            <a:r>
              <a:rPr lang="ru-RU" dirty="0" smtClean="0"/>
              <a:t> </a:t>
            </a:r>
            <a:r>
              <a:rPr lang="ru-RU" dirty="0" err="1" smtClean="0"/>
              <a:t>лікарні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Звенигороді</a:t>
            </a:r>
            <a:r>
              <a:rPr lang="ru-RU" dirty="0" smtClean="0"/>
              <a:t>, де </a:t>
            </a:r>
            <a:r>
              <a:rPr lang="ru-RU" dirty="0" err="1" smtClean="0"/>
              <a:t>певний</a:t>
            </a:r>
            <a:r>
              <a:rPr lang="ru-RU" dirty="0" smtClean="0"/>
              <a:t> час </a:t>
            </a:r>
            <a:r>
              <a:rPr lang="ru-RU" dirty="0" err="1" smtClean="0"/>
              <a:t>завідував</a:t>
            </a:r>
            <a:r>
              <a:rPr lang="ru-RU" dirty="0" smtClean="0"/>
              <a:t> </a:t>
            </a:r>
            <a:r>
              <a:rPr lang="ru-RU" dirty="0" err="1" smtClean="0"/>
              <a:t>лікарнею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1876-го року родина </a:t>
            </a:r>
            <a:r>
              <a:rPr lang="ru-RU" dirty="0" err="1" smtClean="0"/>
              <a:t>Чехових</a:t>
            </a:r>
            <a:r>
              <a:rPr lang="ru-RU" dirty="0" smtClean="0"/>
              <a:t> </a:t>
            </a:r>
            <a:r>
              <a:rPr lang="ru-RU" dirty="0" err="1" smtClean="0"/>
              <a:t>переїхала</a:t>
            </a:r>
            <a:r>
              <a:rPr lang="ru-RU" dirty="0" smtClean="0"/>
              <a:t> в Москву. </a:t>
            </a:r>
            <a:r>
              <a:rPr lang="ru-RU" dirty="0" err="1" smtClean="0"/>
              <a:t>Проте</a:t>
            </a:r>
            <a:r>
              <a:rPr lang="ru-RU" dirty="0" smtClean="0"/>
              <a:t> Чехов </a:t>
            </a:r>
            <a:r>
              <a:rPr lang="ru-RU" dirty="0" err="1" smtClean="0"/>
              <a:t>залишився</a:t>
            </a:r>
            <a:r>
              <a:rPr lang="ru-RU" dirty="0" smtClean="0"/>
              <a:t> до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Таганрозі</a:t>
            </a:r>
            <a:r>
              <a:rPr lang="ru-RU" dirty="0" smtClean="0"/>
              <a:t>, </a:t>
            </a:r>
            <a:r>
              <a:rPr lang="ru-RU" dirty="0" err="1" smtClean="0"/>
              <a:t>заробляючи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на </a:t>
            </a:r>
            <a:r>
              <a:rPr lang="ru-RU" dirty="0" err="1" smtClean="0"/>
              <a:t>життя</a:t>
            </a:r>
            <a:r>
              <a:rPr lang="ru-RU" dirty="0" smtClean="0"/>
              <a:t> репетиторством.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924800" cy="1371600"/>
          </a:xfrm>
        </p:spPr>
        <p:txBody>
          <a:bodyPr/>
          <a:lstStyle/>
          <a:p>
            <a:r>
              <a:rPr lang="uk-UA" dirty="0" smtClean="0"/>
              <a:t>       Дорослі роки життя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428736"/>
            <a:ext cx="7924800" cy="5143536"/>
          </a:xfrm>
        </p:spPr>
        <p:txBody>
          <a:bodyPr>
            <a:normAutofit/>
          </a:bodyPr>
          <a:lstStyle/>
          <a:p>
            <a:r>
              <a:rPr lang="ru-RU" dirty="0" smtClean="0"/>
              <a:t>1879 року </a:t>
            </a:r>
            <a:r>
              <a:rPr lang="ru-RU" dirty="0" err="1" smtClean="0"/>
              <a:t>переїхав</a:t>
            </a:r>
            <a:r>
              <a:rPr lang="ru-RU" dirty="0" smtClean="0"/>
              <a:t> до </a:t>
            </a:r>
            <a:r>
              <a:rPr lang="ru-RU" dirty="0" err="1" smtClean="0"/>
              <a:t>Москви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вступити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на </a:t>
            </a:r>
            <a:r>
              <a:rPr lang="ru-RU" dirty="0" err="1" smtClean="0"/>
              <a:t>медичний</a:t>
            </a:r>
            <a:r>
              <a:rPr lang="ru-RU" dirty="0" smtClean="0"/>
              <a:t> факультет. 1880 року у 10 </a:t>
            </a:r>
            <a:r>
              <a:rPr lang="ru-RU" dirty="0" err="1" smtClean="0"/>
              <a:t>номері</a:t>
            </a:r>
            <a:r>
              <a:rPr lang="ru-RU" dirty="0" smtClean="0"/>
              <a:t> журналу «Стрекоза»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перший </a:t>
            </a:r>
            <a:r>
              <a:rPr lang="ru-RU" dirty="0" err="1" smtClean="0"/>
              <a:t>друкований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. 1886 року Чехов </a:t>
            </a:r>
            <a:r>
              <a:rPr lang="ru-RU" dirty="0" err="1" smtClean="0"/>
              <a:t>їде</a:t>
            </a:r>
            <a:r>
              <a:rPr lang="ru-RU" dirty="0" smtClean="0"/>
              <a:t> в Петербург, де А. С. </a:t>
            </a:r>
            <a:r>
              <a:rPr lang="ru-RU" dirty="0" err="1" smtClean="0"/>
              <a:t>Суворін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стати редактором </a:t>
            </a:r>
            <a:r>
              <a:rPr lang="ru-RU" dirty="0" err="1" smtClean="0"/>
              <a:t>газети</a:t>
            </a:r>
            <a:r>
              <a:rPr lang="ru-RU" dirty="0" smtClean="0"/>
              <a:t> «Новое время». З </a:t>
            </a:r>
            <a:r>
              <a:rPr lang="ru-RU" dirty="0" err="1" smtClean="0"/>
              <a:t>весни</a:t>
            </a:r>
            <a:r>
              <a:rPr lang="ru-RU" dirty="0" smtClean="0"/>
              <a:t> 1885 року </a:t>
            </a:r>
            <a:r>
              <a:rPr lang="ru-RU" dirty="0" err="1" smtClean="0"/>
              <a:t>сім'я</a:t>
            </a:r>
            <a:r>
              <a:rPr lang="ru-RU" dirty="0" smtClean="0"/>
              <a:t> </a:t>
            </a:r>
            <a:r>
              <a:rPr lang="ru-RU" dirty="0" err="1" smtClean="0"/>
              <a:t>Чехових</a:t>
            </a:r>
            <a:r>
              <a:rPr lang="ru-RU" dirty="0" smtClean="0"/>
              <a:t> </a:t>
            </a:r>
            <a:r>
              <a:rPr lang="ru-RU" dirty="0" err="1" smtClean="0"/>
              <a:t>переїжджає</a:t>
            </a:r>
            <a:r>
              <a:rPr lang="ru-RU" dirty="0" smtClean="0"/>
              <a:t> до </a:t>
            </a:r>
            <a:r>
              <a:rPr lang="ru-RU" dirty="0" err="1" smtClean="0"/>
              <a:t>помістя</a:t>
            </a:r>
            <a:r>
              <a:rPr lang="ru-RU" dirty="0" smtClean="0"/>
              <a:t> </a:t>
            </a:r>
            <a:r>
              <a:rPr lang="ru-RU" dirty="0" err="1" smtClean="0"/>
              <a:t>Бабкіно</a:t>
            </a:r>
            <a:r>
              <a:rPr lang="ru-RU" dirty="0" smtClean="0"/>
              <a:t> </a:t>
            </a:r>
            <a:r>
              <a:rPr lang="ru-RU" dirty="0" err="1" smtClean="0"/>
              <a:t>неподалік</a:t>
            </a:r>
            <a:r>
              <a:rPr lang="ru-RU" dirty="0" smtClean="0"/>
              <a:t> </a:t>
            </a:r>
            <a:r>
              <a:rPr lang="ru-RU" dirty="0" err="1" smtClean="0"/>
              <a:t>Воскресенська</a:t>
            </a:r>
            <a:r>
              <a:rPr lang="ru-RU" dirty="0" smtClean="0"/>
              <a:t>. Тим часом Антон Павлович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«Пестрые рассказы» (1886), «Невинные речи» (1887). </a:t>
            </a:r>
            <a:r>
              <a:rPr lang="ru-RU" dirty="0" err="1" smtClean="0"/>
              <a:t>Від</a:t>
            </a:r>
            <a:r>
              <a:rPr lang="ru-RU" dirty="0" smtClean="0"/>
              <a:t> початку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редакцією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 Чехов </a:t>
            </a:r>
            <a:r>
              <a:rPr lang="ru-RU" dirty="0" err="1" smtClean="0"/>
              <a:t>відмовляється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 </a:t>
            </a:r>
            <a:r>
              <a:rPr lang="ru-RU" dirty="0" err="1" smtClean="0"/>
              <a:t>псевдоніму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підписується</a:t>
            </a:r>
            <a:r>
              <a:rPr lang="ru-RU" dirty="0" smtClean="0"/>
              <a:t> </a:t>
            </a:r>
            <a:r>
              <a:rPr lang="ru-RU" dirty="0" err="1" smtClean="0"/>
              <a:t>повним</a:t>
            </a:r>
            <a:r>
              <a:rPr lang="ru-RU" dirty="0" smtClean="0"/>
              <a:t> </a:t>
            </a:r>
            <a:r>
              <a:rPr lang="ru-RU" dirty="0" err="1" smtClean="0"/>
              <a:t>прізвищем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1887 поставлена перша </a:t>
            </a:r>
            <a:r>
              <a:rPr lang="ru-RU" dirty="0" err="1" smtClean="0"/>
              <a:t>п'єса</a:t>
            </a:r>
            <a:r>
              <a:rPr lang="ru-RU" dirty="0" smtClean="0"/>
              <a:t> Чехова «Иванов».</a:t>
            </a:r>
          </a:p>
          <a:p>
            <a:r>
              <a:rPr lang="ru-RU" dirty="0" smtClean="0"/>
              <a:t>1888-го </a:t>
            </a:r>
            <a:r>
              <a:rPr lang="ru-RU" dirty="0" err="1" smtClean="0"/>
              <a:t>сім'я</a:t>
            </a:r>
            <a:r>
              <a:rPr lang="ru-RU" dirty="0" smtClean="0"/>
              <a:t> Чехова </a:t>
            </a:r>
            <a:r>
              <a:rPr lang="ru-RU" dirty="0" err="1" smtClean="0"/>
              <a:t>переселяється</a:t>
            </a:r>
            <a:r>
              <a:rPr lang="ru-RU" dirty="0" smtClean="0"/>
              <a:t> в </a:t>
            </a:r>
            <a:r>
              <a:rPr lang="ru-RU" dirty="0" err="1" smtClean="0"/>
              <a:t>маєток</a:t>
            </a:r>
            <a:r>
              <a:rPr lang="ru-RU" dirty="0" smtClean="0"/>
              <a:t> Лука, </a:t>
            </a:r>
            <a:r>
              <a:rPr lang="ru-RU" dirty="0" err="1" smtClean="0"/>
              <a:t>біля</a:t>
            </a:r>
            <a:r>
              <a:rPr lang="ru-RU" dirty="0" smtClean="0"/>
              <a:t> Сум, </a:t>
            </a:r>
            <a:r>
              <a:rPr lang="ru-RU" dirty="0" err="1" smtClean="0"/>
              <a:t>Харківської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, на </a:t>
            </a:r>
            <a:r>
              <a:rPr lang="ru-RU" dirty="0" err="1" smtClean="0"/>
              <a:t>дачі</a:t>
            </a:r>
            <a:r>
              <a:rPr lang="ru-RU" dirty="0" smtClean="0"/>
              <a:t> </a:t>
            </a:r>
            <a:r>
              <a:rPr lang="ru-RU" dirty="0" err="1" smtClean="0"/>
              <a:t>поміщиків</a:t>
            </a:r>
            <a:r>
              <a:rPr lang="ru-RU" dirty="0" smtClean="0"/>
              <a:t> </a:t>
            </a:r>
            <a:r>
              <a:rPr lang="ru-RU" dirty="0" err="1" smtClean="0"/>
              <a:t>Лінтвар'євих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провести там весну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літо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924800" cy="1371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000240"/>
            <a:ext cx="7924800" cy="39433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Москві</a:t>
            </a:r>
            <a:r>
              <a:rPr lang="ru-RU" dirty="0" smtClean="0"/>
              <a:t> </a:t>
            </a:r>
            <a:r>
              <a:rPr lang="ru-RU" dirty="0" err="1" smtClean="0"/>
              <a:t>Чехови</a:t>
            </a:r>
            <a:r>
              <a:rPr lang="ru-RU" dirty="0" smtClean="0"/>
              <a:t> не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визначилиь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, та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вибрали</a:t>
            </a:r>
            <a:r>
              <a:rPr lang="ru-RU" dirty="0" smtClean="0"/>
              <a:t> </a:t>
            </a:r>
            <a:r>
              <a:rPr lang="ru-RU" dirty="0" err="1" smtClean="0"/>
              <a:t>кінцевий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: </a:t>
            </a:r>
            <a:r>
              <a:rPr lang="ru-RU" dirty="0" err="1" smtClean="0"/>
              <a:t>будинок</a:t>
            </a:r>
            <a:r>
              <a:rPr lang="ru-RU" dirty="0" smtClean="0"/>
              <a:t> на </a:t>
            </a:r>
            <a:r>
              <a:rPr lang="ru-RU" dirty="0" err="1" smtClean="0"/>
              <a:t>Садово-Кудринській</a:t>
            </a:r>
            <a:r>
              <a:rPr lang="ru-RU" dirty="0" smtClean="0"/>
              <a:t>, де жили у 1886–1890. Тут Чехов написав </a:t>
            </a:r>
            <a:r>
              <a:rPr lang="ru-RU" dirty="0" err="1" smtClean="0"/>
              <a:t>понад</a:t>
            </a:r>
            <a:r>
              <a:rPr lang="ru-RU" dirty="0" smtClean="0"/>
              <a:t> сотню </a:t>
            </a:r>
            <a:r>
              <a:rPr lang="ru-RU" dirty="0" err="1" smtClean="0"/>
              <a:t>повістей</a:t>
            </a:r>
            <a:r>
              <a:rPr lang="ru-RU" dirty="0" smtClean="0"/>
              <a:t>. 1890 року Чехов </a:t>
            </a:r>
            <a:r>
              <a:rPr lang="ru-RU" dirty="0" err="1" smtClean="0"/>
              <a:t>вирушає</a:t>
            </a:r>
            <a:r>
              <a:rPr lang="ru-RU" dirty="0" smtClean="0"/>
              <a:t> до </a:t>
            </a:r>
            <a:r>
              <a:rPr lang="ru-RU" dirty="0" err="1" smtClean="0"/>
              <a:t>Сибіру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відвідує</a:t>
            </a:r>
            <a:r>
              <a:rPr lang="ru-RU" dirty="0" smtClean="0"/>
              <a:t> </a:t>
            </a:r>
            <a:r>
              <a:rPr lang="ru-RU" dirty="0" err="1" smtClean="0"/>
              <a:t>Сахалін</a:t>
            </a:r>
            <a:r>
              <a:rPr lang="ru-RU" dirty="0" smtClean="0"/>
              <a:t> — </a:t>
            </a:r>
            <a:r>
              <a:rPr lang="ru-RU" dirty="0" err="1" smtClean="0"/>
              <a:t>місце</a:t>
            </a:r>
            <a:r>
              <a:rPr lang="ru-RU" dirty="0" smtClean="0"/>
              <a:t> </a:t>
            </a:r>
            <a:r>
              <a:rPr lang="ru-RU" dirty="0" err="1" smtClean="0"/>
              <a:t>заслання</a:t>
            </a:r>
            <a:r>
              <a:rPr lang="ru-RU" dirty="0" smtClean="0"/>
              <a:t> </a:t>
            </a:r>
            <a:r>
              <a:rPr lang="ru-RU" dirty="0" err="1" smtClean="0"/>
              <a:t>каторжників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1892 року Чехов </a:t>
            </a:r>
            <a:r>
              <a:rPr lang="ru-RU" dirty="0" err="1" smtClean="0"/>
              <a:t>купує</a:t>
            </a:r>
            <a:r>
              <a:rPr lang="ru-RU" dirty="0" smtClean="0"/>
              <a:t> </a:t>
            </a:r>
            <a:r>
              <a:rPr lang="ru-RU" dirty="0" err="1" smtClean="0"/>
              <a:t>помістя</a:t>
            </a:r>
            <a:r>
              <a:rPr lang="ru-RU" dirty="0" smtClean="0"/>
              <a:t> в </a:t>
            </a:r>
            <a:r>
              <a:rPr lang="ru-RU" dirty="0" err="1" smtClean="0"/>
              <a:t>Меліхово</a:t>
            </a:r>
            <a:r>
              <a:rPr lang="ru-RU" dirty="0" smtClean="0"/>
              <a:t>. Тут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розквіту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медичну</a:t>
            </a:r>
            <a:r>
              <a:rPr lang="ru-RU" dirty="0" smtClean="0"/>
              <a:t> практику. 1897 року у Чехова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загострився</a:t>
            </a:r>
            <a:r>
              <a:rPr lang="ru-RU" dirty="0" smtClean="0"/>
              <a:t> </a:t>
            </a:r>
            <a:r>
              <a:rPr lang="ru-RU" dirty="0" err="1" smtClean="0"/>
              <a:t>туберкульозний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слабне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прописують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вирушити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. Тому Чехов </a:t>
            </a:r>
            <a:r>
              <a:rPr lang="ru-RU" dirty="0" err="1" smtClean="0"/>
              <a:t>купує</a:t>
            </a:r>
            <a:r>
              <a:rPr lang="ru-RU" dirty="0" smtClean="0"/>
              <a:t> невеличку </a:t>
            </a:r>
            <a:r>
              <a:rPr lang="ru-RU" dirty="0" err="1" smtClean="0"/>
              <a:t>ділянку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в </a:t>
            </a:r>
            <a:r>
              <a:rPr lang="ru-RU" dirty="0" err="1" smtClean="0"/>
              <a:t>Ялті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там </a:t>
            </a:r>
            <a:r>
              <a:rPr lang="ru-RU" dirty="0" err="1" smtClean="0"/>
              <a:t>будувати</a:t>
            </a:r>
            <a:r>
              <a:rPr lang="ru-RU" dirty="0" smtClean="0"/>
              <a:t> дачу.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травні</a:t>
            </a:r>
            <a:r>
              <a:rPr lang="ru-RU" dirty="0" smtClean="0"/>
              <a:t> Чехов </a:t>
            </a:r>
            <a:r>
              <a:rPr lang="ru-RU" dirty="0" err="1" smtClean="0"/>
              <a:t>одружується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О. Л. </a:t>
            </a:r>
            <a:r>
              <a:rPr lang="ru-RU" dirty="0" err="1" smtClean="0"/>
              <a:t>Кніппер</a:t>
            </a:r>
            <a:r>
              <a:rPr lang="ru-RU" dirty="0" smtClean="0"/>
              <a:t> — </a:t>
            </a:r>
            <a:r>
              <a:rPr lang="ru-RU" dirty="0" err="1" smtClean="0"/>
              <a:t>відомою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акторкою</a:t>
            </a:r>
            <a:r>
              <a:rPr lang="ru-RU" dirty="0" smtClean="0"/>
              <a:t> 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театру.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643050"/>
            <a:ext cx="3429264" cy="4359817"/>
          </a:xfrm>
        </p:spPr>
      </p:pic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Дружина А. П. Чехова – О. Л. </a:t>
            </a:r>
            <a:r>
              <a:rPr lang="uk-UA" dirty="0" err="1" smtClean="0"/>
              <a:t>Кніппер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924800" cy="1371600"/>
          </a:xfrm>
        </p:spPr>
        <p:txBody>
          <a:bodyPr/>
          <a:lstStyle/>
          <a:p>
            <a:r>
              <a:rPr lang="uk-UA" dirty="0" smtClean="0"/>
              <a:t>Смерть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500174"/>
            <a:ext cx="7924800" cy="444342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1904 року поставили </a:t>
            </a:r>
            <a:r>
              <a:rPr lang="ru-RU" dirty="0" err="1" smtClean="0"/>
              <a:t>п'єсу</a:t>
            </a:r>
            <a:r>
              <a:rPr lang="ru-RU" dirty="0" smtClean="0"/>
              <a:t> «</a:t>
            </a:r>
            <a:r>
              <a:rPr lang="ru-RU" dirty="0" err="1" smtClean="0"/>
              <a:t>Вишневий</a:t>
            </a:r>
            <a:r>
              <a:rPr lang="ru-RU" dirty="0" smtClean="0"/>
              <a:t> сад» —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Чехова.</a:t>
            </a:r>
          </a:p>
          <a:p>
            <a:r>
              <a:rPr lang="ru-RU" dirty="0" err="1" smtClean="0"/>
              <a:t>Влітку</a:t>
            </a:r>
            <a:r>
              <a:rPr lang="ru-RU" dirty="0" smtClean="0"/>
              <a:t> 1904-го Чехов </a:t>
            </a:r>
            <a:r>
              <a:rPr lang="ru-RU" dirty="0" err="1" smtClean="0"/>
              <a:t>виїхав</a:t>
            </a:r>
            <a:r>
              <a:rPr lang="ru-RU" dirty="0" smtClean="0"/>
              <a:t> на курорт до </a:t>
            </a:r>
            <a:r>
              <a:rPr lang="ru-RU" dirty="0" err="1" smtClean="0"/>
              <a:t>Німеччини</a:t>
            </a:r>
            <a:r>
              <a:rPr lang="ru-RU" dirty="0" smtClean="0"/>
              <a:t>. Через </a:t>
            </a:r>
            <a:r>
              <a:rPr lang="ru-RU" dirty="0" err="1" smtClean="0"/>
              <a:t>раптове</a:t>
            </a:r>
            <a:r>
              <a:rPr lang="ru-RU" dirty="0" smtClean="0"/>
              <a:t>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котре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не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побороти</a:t>
            </a:r>
            <a:r>
              <a:rPr lang="ru-RU" dirty="0" smtClean="0"/>
              <a:t>, </a:t>
            </a:r>
            <a:r>
              <a:rPr lang="ru-RU" dirty="0" err="1" smtClean="0"/>
              <a:t>письменник</a:t>
            </a:r>
            <a:r>
              <a:rPr lang="ru-RU" dirty="0" smtClean="0"/>
              <a:t> помер 2 (15) </a:t>
            </a:r>
            <a:r>
              <a:rPr lang="ru-RU" dirty="0" err="1" smtClean="0"/>
              <a:t>липня</a:t>
            </a:r>
            <a:r>
              <a:rPr lang="ru-RU" dirty="0" smtClean="0"/>
              <a:t> 1904 р. в м. </a:t>
            </a:r>
            <a:r>
              <a:rPr lang="ru-RU" dirty="0" err="1" smtClean="0"/>
              <a:t>Баденвейлері</a:t>
            </a:r>
            <a:r>
              <a:rPr lang="ru-RU" dirty="0" smtClean="0"/>
              <a:t>, </a:t>
            </a:r>
            <a:r>
              <a:rPr lang="ru-RU" dirty="0" err="1" smtClean="0"/>
              <a:t>Німеччина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сталося</a:t>
            </a:r>
            <a:r>
              <a:rPr lang="ru-RU" dirty="0" smtClean="0"/>
              <a:t> в </a:t>
            </a:r>
            <a:r>
              <a:rPr lang="ru-RU" dirty="0" err="1" smtClean="0"/>
              <a:t>ніч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1 на 2 </a:t>
            </a:r>
            <a:r>
              <a:rPr lang="ru-RU" dirty="0" err="1" smtClean="0"/>
              <a:t>липня</a:t>
            </a:r>
            <a:r>
              <a:rPr lang="ru-RU" dirty="0" smtClean="0"/>
              <a:t> 1904 року. За </a:t>
            </a:r>
            <a:r>
              <a:rPr lang="ru-RU" dirty="0" err="1" smtClean="0"/>
              <a:t>свідченням</a:t>
            </a:r>
            <a:r>
              <a:rPr lang="ru-RU" dirty="0" smtClean="0"/>
              <a:t> </a:t>
            </a:r>
            <a:r>
              <a:rPr lang="ru-RU" dirty="0" err="1" smtClean="0"/>
              <a:t>дружини</a:t>
            </a:r>
            <a:r>
              <a:rPr lang="ru-RU" dirty="0" smtClean="0"/>
              <a:t> Ольги </a:t>
            </a:r>
            <a:r>
              <a:rPr lang="ru-RU" dirty="0" err="1" smtClean="0"/>
              <a:t>Леонардівни</a:t>
            </a:r>
            <a:r>
              <a:rPr lang="ru-RU" dirty="0" smtClean="0"/>
              <a:t>, «</a:t>
            </a:r>
            <a:r>
              <a:rPr lang="ru-RU" dirty="0" err="1" smtClean="0"/>
              <a:t>вночі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прокинувся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у </a:t>
            </a:r>
            <a:r>
              <a:rPr lang="ru-RU" dirty="0" err="1" smtClean="0"/>
              <a:t>житті</a:t>
            </a:r>
            <a:r>
              <a:rPr lang="ru-RU" dirty="0" smtClean="0"/>
              <a:t> сам попросив </a:t>
            </a:r>
            <a:r>
              <a:rPr lang="ru-RU" dirty="0" err="1" smtClean="0"/>
              <a:t>послати</a:t>
            </a:r>
            <a:r>
              <a:rPr lang="ru-RU" dirty="0" smtClean="0"/>
              <a:t> по </a:t>
            </a:r>
            <a:r>
              <a:rPr lang="ru-RU" dirty="0" err="1" smtClean="0"/>
              <a:t>лікаря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наказав подати </a:t>
            </a:r>
            <a:r>
              <a:rPr lang="ru-RU" dirty="0" err="1" smtClean="0"/>
              <a:t>шампанського</a:t>
            </a:r>
            <a:r>
              <a:rPr lang="ru-RU" dirty="0" smtClean="0"/>
              <a:t>. Антон Павлович </a:t>
            </a:r>
            <a:r>
              <a:rPr lang="ru-RU" dirty="0" err="1" smtClean="0"/>
              <a:t>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якось</a:t>
            </a:r>
            <a:r>
              <a:rPr lang="ru-RU" dirty="0" smtClean="0"/>
              <a:t> </a:t>
            </a:r>
            <a:r>
              <a:rPr lang="ru-RU" dirty="0" err="1" smtClean="0"/>
              <a:t>урочисто</a:t>
            </a:r>
            <a:r>
              <a:rPr lang="ru-RU" dirty="0" smtClean="0"/>
              <a:t>, </a:t>
            </a:r>
            <a:r>
              <a:rPr lang="ru-RU" dirty="0" err="1" smtClean="0"/>
              <a:t>голосно</a:t>
            </a:r>
            <a:r>
              <a:rPr lang="ru-RU" dirty="0" smtClean="0"/>
              <a:t> сказав </a:t>
            </a:r>
            <a:r>
              <a:rPr lang="ru-RU" dirty="0" err="1" smtClean="0"/>
              <a:t>лікареві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(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мало знав </a:t>
            </a:r>
            <a:r>
              <a:rPr lang="ru-RU" dirty="0" err="1" smtClean="0"/>
              <a:t>по-німецьки</a:t>
            </a:r>
            <a:r>
              <a:rPr lang="ru-RU" dirty="0" smtClean="0"/>
              <a:t>): „</a:t>
            </a:r>
            <a:r>
              <a:rPr lang="ru-RU" dirty="0" err="1" smtClean="0"/>
              <a:t>Ich</a:t>
            </a:r>
            <a:r>
              <a:rPr lang="ru-RU" dirty="0" smtClean="0"/>
              <a:t> </a:t>
            </a:r>
            <a:r>
              <a:rPr lang="ru-RU" dirty="0" err="1" smtClean="0"/>
              <a:t>sterbe</a:t>
            </a:r>
            <a:r>
              <a:rPr lang="ru-RU" dirty="0" smtClean="0"/>
              <a:t>“. </a:t>
            </a:r>
            <a:r>
              <a:rPr lang="ru-RU" dirty="0" err="1" smtClean="0"/>
              <a:t>Потім</a:t>
            </a:r>
            <a:r>
              <a:rPr lang="ru-RU" dirty="0" smtClean="0"/>
              <a:t> повторив для студента </a:t>
            </a:r>
            <a:r>
              <a:rPr lang="ru-RU" dirty="0" err="1" smtClean="0"/>
              <a:t>або</a:t>
            </a:r>
            <a:r>
              <a:rPr lang="ru-RU" dirty="0" smtClean="0"/>
              <a:t> для мене </a:t>
            </a:r>
            <a:r>
              <a:rPr lang="ru-RU" dirty="0" err="1" smtClean="0"/>
              <a:t>по-російськи</a:t>
            </a:r>
            <a:r>
              <a:rPr lang="ru-RU" dirty="0" smtClean="0"/>
              <a:t>: „Я помираю“.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узяв</a:t>
            </a:r>
            <a:r>
              <a:rPr lang="ru-RU" dirty="0" smtClean="0"/>
              <a:t> </a:t>
            </a:r>
            <a:r>
              <a:rPr lang="ru-RU" dirty="0" err="1" smtClean="0"/>
              <a:t>келих</a:t>
            </a:r>
            <a:r>
              <a:rPr lang="ru-RU" dirty="0" smtClean="0"/>
              <a:t>, повернув до мене </a:t>
            </a:r>
            <a:r>
              <a:rPr lang="ru-RU" dirty="0" err="1" smtClean="0"/>
              <a:t>обличчя</a:t>
            </a:r>
            <a:r>
              <a:rPr lang="ru-RU" dirty="0" smtClean="0"/>
              <a:t>, </a:t>
            </a:r>
            <a:r>
              <a:rPr lang="ru-RU" dirty="0" err="1" smtClean="0"/>
              <a:t>посміхнувся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дивною </a:t>
            </a:r>
            <a:r>
              <a:rPr lang="ru-RU" dirty="0" err="1" smtClean="0"/>
              <a:t>посмішкою</a:t>
            </a:r>
            <a:r>
              <a:rPr lang="ru-RU" dirty="0" smtClean="0"/>
              <a:t>, сказав: „Давно я не пив </a:t>
            </a:r>
            <a:r>
              <a:rPr lang="ru-RU" dirty="0" err="1" smtClean="0"/>
              <a:t>шампанського</a:t>
            </a:r>
            <a:r>
              <a:rPr lang="ru-RU" dirty="0" smtClean="0"/>
              <a:t>…“, </a:t>
            </a:r>
            <a:r>
              <a:rPr lang="ru-RU" dirty="0" err="1" smtClean="0"/>
              <a:t>спокійно</a:t>
            </a:r>
            <a:r>
              <a:rPr lang="ru-RU" dirty="0" smtClean="0"/>
              <a:t> </a:t>
            </a:r>
            <a:r>
              <a:rPr lang="ru-RU" dirty="0" err="1" smtClean="0"/>
              <a:t>випив</a:t>
            </a:r>
            <a:r>
              <a:rPr lang="ru-RU" dirty="0" smtClean="0"/>
              <a:t> усе до дна, тихо </a:t>
            </a:r>
            <a:r>
              <a:rPr lang="ru-RU" dirty="0" err="1" smtClean="0"/>
              <a:t>ліг</a:t>
            </a:r>
            <a:r>
              <a:rPr lang="ru-RU" dirty="0" smtClean="0"/>
              <a:t> на </a:t>
            </a:r>
            <a:r>
              <a:rPr lang="ru-RU" dirty="0" err="1" smtClean="0"/>
              <a:t>лівий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стих </a:t>
            </a:r>
            <a:r>
              <a:rPr lang="ru-RU" dirty="0" err="1" smtClean="0"/>
              <a:t>назавжди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267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             Чехов Антон Павлович </vt:lpstr>
      <vt:lpstr>Походження</vt:lpstr>
      <vt:lpstr>                  Батьки Чехова </vt:lpstr>
      <vt:lpstr>Дитинство і юність</vt:lpstr>
      <vt:lpstr>Слайд 5</vt:lpstr>
      <vt:lpstr>       Дорослі роки життя</vt:lpstr>
      <vt:lpstr>Слайд 7</vt:lpstr>
      <vt:lpstr>Слайд 8</vt:lpstr>
      <vt:lpstr>Смерть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Чехов Антон Павлович</dc:title>
  <dc:creator>777</dc:creator>
  <cp:lastModifiedBy>777</cp:lastModifiedBy>
  <cp:revision>4</cp:revision>
  <dcterms:created xsi:type="dcterms:W3CDTF">2015-01-24T12:36:26Z</dcterms:created>
  <dcterms:modified xsi:type="dcterms:W3CDTF">2015-01-24T13:11:19Z</dcterms:modified>
</cp:coreProperties>
</file>