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2" d="100"/>
          <a:sy n="8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flipH="1">
            <a:off x="2667000" y="0"/>
            <a:ext cx="6477000" cy="6858000"/>
          </a:xfrm>
          <a:prstGeom prst="rect">
            <a:avLst/>
          </a:prstGeom>
          <a:blipFill>
            <a:blip r:embed="rId2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00000" r="50000"/>
                </a:path>
                <a:tileRect/>
              </a:gradFill>
            </a:fillOverlay>
            <a:innerShdw blurRad="63500" dist="44450" dir="10800000">
              <a:srgbClr val="000000">
                <a:alpha val="50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16200000">
            <a:off x="-762000" y="3429000"/>
            <a:ext cx="6858000" cy="0"/>
          </a:xfrm>
          <a:prstGeom prst="line">
            <a:avLst/>
          </a:prstGeom>
          <a:noFill/>
          <a:ln w="11430" cap="flat" cmpd="sng" algn="ctr">
            <a:solidFill>
              <a:schemeClr val="bg1">
                <a:shade val="9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Заголовок 11"/>
          <p:cNvSpPr>
            <a:spLocks noGrp="1"/>
          </p:cNvSpPr>
          <p:nvPr>
            <p:ph type="ctrTitle"/>
          </p:nvPr>
        </p:nvSpPr>
        <p:spPr>
          <a:xfrm>
            <a:off x="3366868" y="533400"/>
            <a:ext cx="5105400" cy="2868168"/>
          </a:xfrm>
        </p:spPr>
        <p:txBody>
          <a:bodyPr lIns="45720" tIns="0" rIns="45720">
            <a:noAutofit/>
          </a:bodyPr>
          <a:lstStyle>
            <a:lvl1pPr algn="r">
              <a:defRPr sz="4200"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5" name="Подзаголовок 24"/>
          <p:cNvSpPr>
            <a:spLocks noGrp="1"/>
          </p:cNvSpPr>
          <p:nvPr>
            <p:ph type="subTitle" idx="1"/>
          </p:nvPr>
        </p:nvSpPr>
        <p:spPr>
          <a:xfrm>
            <a:off x="3354442" y="3539864"/>
            <a:ext cx="5114778" cy="1101248"/>
          </a:xfrm>
        </p:spPr>
        <p:txBody>
          <a:bodyPr lIns="45720" tIns="0" rIns="45720" bIns="0"/>
          <a:lstStyle>
            <a:lvl1pPr marL="0" indent="0" algn="r">
              <a:buNone/>
              <a:defRPr sz="2200">
                <a:solidFill>
                  <a:srgbClr val="FFFFFF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1" name="Дата 30"/>
          <p:cNvSpPr>
            <a:spLocks noGrp="1"/>
          </p:cNvSpPr>
          <p:nvPr>
            <p:ph type="dt" sz="half" idx="10"/>
          </p:nvPr>
        </p:nvSpPr>
        <p:spPr>
          <a:xfrm>
            <a:off x="5871224" y="6557946"/>
            <a:ext cx="2002464" cy="226902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11"/>
          </p:nvPr>
        </p:nvSpPr>
        <p:spPr>
          <a:xfrm>
            <a:off x="2819400" y="6557946"/>
            <a:ext cx="2927722" cy="228600"/>
          </a:xfrm>
        </p:spPr>
        <p:txBody>
          <a:bodyPr/>
          <a:lstStyle>
            <a:lvl1pPr>
              <a:defRPr lang="en-US" dirty="0">
                <a:solidFill>
                  <a:srgbClr val="FFFFFF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7880884" y="6556248"/>
            <a:ext cx="588336" cy="228600"/>
          </a:xfrm>
        </p:spPr>
        <p:txBody>
          <a:bodyPr/>
          <a:lstStyle>
            <a:lvl1pPr>
              <a:defRPr lang="en-US" smtClean="0">
                <a:solidFill>
                  <a:srgbClr val="FFFFFF"/>
                </a:solidFill>
              </a:defRPr>
            </a:lvl1pPr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553200" y="274955"/>
            <a:ext cx="1524000" cy="5851525"/>
          </a:xfrm>
        </p:spPr>
        <p:txBody>
          <a:bodyPr vert="eaVert" anchor="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42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242816" y="6557946"/>
            <a:ext cx="2002464" cy="226902"/>
          </a:xfrm>
        </p:spPr>
        <p:txBody>
          <a:bodyPr/>
          <a:lstStyle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457200" y="6556248"/>
            <a:ext cx="3657600" cy="228600"/>
          </a:xfrm>
        </p:spPr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254496" y="6553200"/>
            <a:ext cx="588336" cy="228600"/>
          </a:xfrm>
        </p:spPr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66800" y="2821837"/>
            <a:ext cx="6255488" cy="1362075"/>
          </a:xfrm>
        </p:spPr>
        <p:txBody>
          <a:bodyPr tIns="0" anchor="t"/>
          <a:lstStyle>
            <a:lvl1pPr algn="r">
              <a:buNone/>
              <a:defRPr sz="4200" b="1" cap="all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066800" y="1905000"/>
            <a:ext cx="6255488" cy="743507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4724238" y="6556810"/>
            <a:ext cx="2002464" cy="226902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1735358" y="6556810"/>
            <a:ext cx="2895600" cy="228600"/>
          </a:xfrm>
        </p:spPr>
        <p:txBody>
          <a:bodyPr bIns="0" anchor="b"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6733952" y="6555112"/>
            <a:ext cx="588336" cy="228600"/>
          </a:xfrm>
        </p:spPr>
        <p:txBody>
          <a:bodyPr/>
          <a:lstStyle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178808" y="1600200"/>
            <a:ext cx="3520440" cy="4525963"/>
          </a:xfrm>
        </p:spPr>
        <p:txBody>
          <a:bodyPr anchor="t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 anchor="b"/>
          <a:lstStyle>
            <a:lvl1pPr>
              <a:defRPr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178808" y="5867400"/>
            <a:ext cx="3520440" cy="457200"/>
          </a:xfrm>
          <a:noFill/>
          <a:ln w="12700" cap="flat" cmpd="sng" algn="ctr">
            <a:solidFill>
              <a:schemeClr val="tx2"/>
            </a:solidFill>
            <a:prstDash val="solid"/>
          </a:ln>
          <a:effectLst/>
        </p:spPr>
        <p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p:style>
        <p:txBody>
          <a:bodyPr anchor="ctr"/>
          <a:lstStyle>
            <a:lvl1pPr marL="0" indent="0" algn="ctr">
              <a:buNone/>
              <a:defRPr sz="1800" b="1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178808" y="1711840"/>
            <a:ext cx="3520440" cy="411480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42048" cy="114300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5897880" cy="1173480"/>
          </a:xfrm>
        </p:spPr>
        <p:txBody>
          <a:bodyPr wrap="square" anchor="b"/>
          <a:lstStyle>
            <a:lvl1pPr algn="l">
              <a:buNone/>
              <a:defRPr lang="en-US" sz="2400" baseline="0" smtClean="0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457200" y="1497416"/>
            <a:ext cx="5897880" cy="602512"/>
          </a:xfrm>
        </p:spPr>
        <p:txBody>
          <a:bodyPr rot="0" spcFirstLastPara="0" vertOverflow="overflow" horzOverflow="overflow" vert="horz" wrap="square" lIns="45720" tIns="0" rIns="0" bIns="0" numCol="1" spcCol="0" rtlCol="0" fromWordArt="0" anchor="t" anchorCtr="0" forceAA="0" compatLnSpc="1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457200" y="2133600"/>
            <a:ext cx="7239000" cy="437175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 rot="21240000">
            <a:off x="597968" y="1004668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5000" dist="12700" dir="5400000" algn="t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Прямоугольник 8"/>
          <p:cNvSpPr/>
          <p:nvPr/>
        </p:nvSpPr>
        <p:spPr>
          <a:xfrm rot="21420000">
            <a:off x="596706" y="998816"/>
            <a:ext cx="4319527" cy="4312573"/>
          </a:xfrm>
          <a:prstGeom prst="rect">
            <a:avLst/>
          </a:prstGeom>
          <a:solidFill>
            <a:srgbClr val="FAFAFA"/>
          </a:solidFill>
          <a:ln w="1270" cap="rnd" cmpd="sng" algn="ctr">
            <a:solidFill>
              <a:srgbClr val="EAEAEA"/>
            </a:solidFill>
            <a:prstDash val="solid"/>
          </a:ln>
          <a:effectLst>
            <a:outerShdw blurRad="28000" dist="12700" dir="5400000" algn="tl" rotWithShape="0">
              <a:srgbClr val="000000">
                <a:alpha val="4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89098" y="1143000"/>
            <a:ext cx="3429000" cy="2057400"/>
          </a:xfrm>
        </p:spPr>
        <p:txBody>
          <a:bodyPr vert="horz" anchor="b"/>
          <a:lstStyle>
            <a:lvl1pPr algn="l">
              <a:buNone/>
              <a:defRPr sz="3000" b="1" baseline="0">
                <a:ln w="500">
                  <a:solidFill>
                    <a:schemeClr val="tx2">
                      <a:shade val="10000"/>
                      <a:satMod val="135000"/>
                    </a:schemeClr>
                  </a:solidFill>
                </a:ln>
                <a:gradFill>
                  <a:gsLst>
                    <a:gs pos="0">
                      <a:schemeClr val="accent4">
                        <a:tint val="13000"/>
                      </a:schemeClr>
                    </a:gs>
                    <a:gs pos="10000">
                      <a:schemeClr val="accent4">
                        <a:tint val="20000"/>
                      </a:schemeClr>
                    </a:gs>
                    <a:gs pos="49000">
                      <a:schemeClr val="accent4">
                        <a:tint val="70000"/>
                      </a:schemeClr>
                    </a:gs>
                    <a:gs pos="50000">
                      <a:schemeClr val="accent4">
                        <a:tint val="97000"/>
                      </a:schemeClr>
                    </a:gs>
                    <a:gs pos="100000">
                      <a:schemeClr val="accent4">
                        <a:tint val="20000"/>
                      </a:schemeClr>
                    </a:gs>
                  </a:gsLst>
                  <a:lin ang="5400000" scaled="1"/>
                </a:gra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5389098" y="3283634"/>
            <a:ext cx="3429000" cy="1920240"/>
          </a:xfrm>
        </p:spPr>
        <p:txBody>
          <a:bodyPr rot="0" spcFirstLastPara="0" vertOverflow="overflow" horzOverflow="overflow" vert="horz" wrap="square" lIns="82296" tIns="0" rIns="0" bIns="0" numCol="1" spcCol="0" rtlCol="0" fromWordArt="0" anchor="t" anchorCtr="0" forceAA="0" compatLnSpc="1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400" baseline="0">
                <a:solidFill>
                  <a:schemeClr val="tx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marL="0" marR="0" lvl="0" indent="0" algn="l" defTabSz="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tx2"/>
              </a:buClr>
              <a:buSzPct val="73000"/>
              <a:buFontTx/>
              <a:buNone/>
              <a:tabLst/>
              <a:defRPr/>
            </a:pPr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  <p:sp>
        <p:nvSpPr>
          <p:cNvPr id="10" name="Рисунок 9"/>
          <p:cNvSpPr>
            <a:spLocks noGrp="1"/>
          </p:cNvSpPr>
          <p:nvPr>
            <p:ph type="pic" idx="1"/>
          </p:nvPr>
        </p:nvSpPr>
        <p:spPr>
          <a:xfrm>
            <a:off x="663682" y="1041002"/>
            <a:ext cx="4206240" cy="4206240"/>
          </a:xfrm>
          <a:solidFill>
            <a:schemeClr val="bg2">
              <a:shade val="50000"/>
            </a:schemeClr>
          </a:solidFill>
          <a:ln w="107950">
            <a:solidFill>
              <a:srgbClr val="FFFFFF"/>
            </a:solidFill>
            <a:miter lim="800000"/>
          </a:ln>
          <a:effectLst>
            <a:outerShdw blurRad="44450" dist="3810" dir="5400000" algn="tl" rotWithShape="0">
              <a:srgbClr val="000000">
                <a:alpha val="60000"/>
              </a:srgbClr>
            </a:outerShdw>
          </a:effectLst>
          <a:scene3d>
            <a:camera prst="orthographicFront"/>
            <a:lightRig rig="threePt" dir="t"/>
          </a:scene3d>
          <a:sp3d contourW="3810"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 flipH="1">
            <a:off x="8153400" y="0"/>
            <a:ext cx="990600" cy="6858000"/>
          </a:xfrm>
          <a:prstGeom prst="rect">
            <a:avLst/>
          </a:prstGeom>
          <a:blipFill>
            <a:blip r:embed="rId13" cstate="print">
              <a:alphaModFix amt="43000"/>
            </a:blip>
            <a:tile tx="0" ty="0" sx="50000" sy="50000" flip="none" algn="tl"/>
          </a:blipFill>
          <a:ln w="0" cap="flat" cmpd="sng" algn="ctr">
            <a:noFill/>
            <a:prstDash val="solid"/>
          </a:ln>
          <a:effectLst>
            <a:fillOverlay blend="mult">
              <a:gradFill rotWithShape="1">
                <a:gsLst>
                  <a:gs pos="0">
                    <a:schemeClr val="tx2">
                      <a:tint val="62000"/>
                      <a:satMod val="420000"/>
                    </a:schemeClr>
                  </a:gs>
                  <a:gs pos="100000">
                    <a:schemeClr val="tx2">
                      <a:shade val="20000"/>
                      <a:satMod val="170000"/>
                    </a:schemeClr>
                  </a:gs>
                </a:gsLst>
                <a:path path="circle">
                  <a:fillToRect l="50000" t="110000" r="50000" b="-10000"/>
                </a:path>
                <a:tileRect/>
              </a:gradFill>
            </a:fillOverlay>
            <a:innerShdw blurRad="63500" dist="44450" dir="10800000">
              <a:srgbClr val="000000">
                <a:alpha val="45000"/>
              </a:srgbClr>
            </a:inn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>
          <a:xfrm>
            <a:off x="457200" y="320040"/>
            <a:ext cx="7239000" cy="1143000"/>
          </a:xfrm>
          <a:prstGeom prst="rect">
            <a:avLst/>
          </a:prstGeom>
        </p:spPr>
        <p:txBody>
          <a:bodyPr vert="horz" lIns="45720" tIns="0" rIns="45720" bIns="0" anchor="b" anchorCtr="0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1" name="Текст 30"/>
          <p:cNvSpPr>
            <a:spLocks noGrp="1"/>
          </p:cNvSpPr>
          <p:nvPr>
            <p:ph type="body" idx="1"/>
          </p:nvPr>
        </p:nvSpPr>
        <p:spPr>
          <a:xfrm>
            <a:off x="457200" y="1609416"/>
            <a:ext cx="7239000" cy="484632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7" name="Дата 26"/>
          <p:cNvSpPr>
            <a:spLocks noGrp="1"/>
          </p:cNvSpPr>
          <p:nvPr>
            <p:ph type="dt" sz="half" idx="2"/>
          </p:nvPr>
        </p:nvSpPr>
        <p:spPr>
          <a:xfrm>
            <a:off x="4245936" y="6557946"/>
            <a:ext cx="2002464" cy="226902"/>
          </a:xfrm>
          <a:prstGeom prst="rect">
            <a:avLst/>
          </a:prstGeom>
        </p:spPr>
        <p:txBody>
          <a:bodyPr vert="horz" tIns="0" bIns="0" anchor="b"/>
          <a:lstStyle>
            <a:lvl1pPr algn="l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fld id="{749240EE-14D9-4E70-85CF-7790B3B9AAC9}" type="datetimeFigureOut">
              <a:rPr lang="uk-UA" smtClean="0"/>
              <a:pPr/>
              <a:t>04.06.2014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3"/>
          </p:nvPr>
        </p:nvSpPr>
        <p:spPr>
          <a:xfrm>
            <a:off x="457200" y="6557946"/>
            <a:ext cx="3657600" cy="228600"/>
          </a:xfrm>
          <a:prstGeom prst="rect">
            <a:avLst/>
          </a:prstGeom>
        </p:spPr>
        <p:txBody>
          <a:bodyPr vert="horz" tIns="0" bIns="0" anchor="b"/>
          <a:lstStyle>
            <a:lvl1pPr algn="r" eaLnBrk="1" latinLnBrk="0" hangingPunct="1">
              <a:defRPr kumimoji="0" sz="1000">
                <a:solidFill>
                  <a:schemeClr val="tx2"/>
                </a:solidFill>
              </a:defRPr>
            </a:lvl1pPr>
            <a:extLst/>
          </a:lstStyle>
          <a:p>
            <a:endParaRPr lang="uk-UA"/>
          </a:p>
        </p:txBody>
      </p:sp>
      <p:sp>
        <p:nvSpPr>
          <p:cNvPr id="16" name="Номер слайда 15"/>
          <p:cNvSpPr>
            <a:spLocks noGrp="1"/>
          </p:cNvSpPr>
          <p:nvPr>
            <p:ph type="sldNum" sz="quarter" idx="4"/>
          </p:nvPr>
        </p:nvSpPr>
        <p:spPr>
          <a:xfrm>
            <a:off x="6251448" y="6556248"/>
            <a:ext cx="588336" cy="228600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A28B2AE0-FFA8-4D92-BEB6-F1A17D5A9C69}" type="slidenum">
              <a:rPr lang="uk-UA" smtClean="0"/>
              <a:pPr/>
              <a:t>‹#›</a:t>
            </a:fld>
            <a:endParaRPr lang="uk-U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l" rtl="0" eaLnBrk="1" latinLnBrk="0" hangingPunct="1">
        <a:spcBef>
          <a:spcPct val="0"/>
        </a:spcBef>
        <a:buNone/>
        <a:defRPr kumimoji="0" sz="3800" b="1" kern="1200" cap="all" baseline="0">
          <a:ln w="500">
            <a:solidFill>
              <a:schemeClr val="tx2">
                <a:shade val="20000"/>
                <a:satMod val="120000"/>
              </a:schemeClr>
            </a:solidFill>
          </a:ln>
          <a:gradFill>
            <a:gsLst>
              <a:gs pos="0">
                <a:schemeClr val="accent4">
                  <a:tint val="13000"/>
                </a:schemeClr>
              </a:gs>
              <a:gs pos="10000">
                <a:schemeClr val="accent4">
                  <a:tint val="20000"/>
                </a:schemeClr>
              </a:gs>
              <a:gs pos="49000">
                <a:schemeClr val="accent4">
                  <a:tint val="70000"/>
                </a:schemeClr>
              </a:gs>
              <a:gs pos="50000">
                <a:schemeClr val="accent4">
                  <a:tint val="97000"/>
                </a:schemeClr>
              </a:gs>
              <a:gs pos="100000">
                <a:schemeClr val="accent4">
                  <a:tint val="20000"/>
                </a:schemeClr>
              </a:gs>
            </a:gsLst>
            <a:lin ang="5400000" scaled="1"/>
          </a:gradFill>
          <a:effectLst/>
          <a:latin typeface="+mj-lt"/>
          <a:ea typeface="+mj-ea"/>
          <a:cs typeface="+mj-cs"/>
        </a:defRPr>
      </a:lvl1pPr>
      <a:extLst/>
    </p:titleStyle>
    <p:bodyStyle>
      <a:lvl1pPr marL="274320" indent="-274320" algn="l" rtl="0" eaLnBrk="1" latinLnBrk="0" hangingPunct="1">
        <a:spcBef>
          <a:spcPts val="600"/>
        </a:spcBef>
        <a:buClr>
          <a:schemeClr val="tx2"/>
        </a:buClr>
        <a:buSzPct val="73000"/>
        <a:buFont typeface="Wingdings 2"/>
        <a:buChar char=""/>
        <a:defRPr kumimoji="0" sz="2600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521208" indent="-228600" algn="l" rtl="0" eaLnBrk="1" latinLnBrk="0" hangingPunct="1">
        <a:spcBef>
          <a:spcPts val="500"/>
        </a:spcBef>
        <a:buClr>
          <a:schemeClr val="accent4"/>
        </a:buClr>
        <a:buSzPct val="80000"/>
        <a:buFont typeface="Wingdings 2"/>
        <a:buChar char=""/>
        <a:defRPr kumimoji="0" sz="23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2pPr>
      <a:lvl3pPr marL="758952" indent="-228600" algn="l" rtl="0" eaLnBrk="1" latinLnBrk="0" hangingPunct="1">
        <a:spcBef>
          <a:spcPts val="400"/>
        </a:spcBef>
        <a:buClr>
          <a:schemeClr val="accent4"/>
        </a:buClr>
        <a:buSzPct val="60000"/>
        <a:buFont typeface="Wingdings"/>
        <a:buChar char="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22860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"/>
        <a:defRPr kumimoji="0" sz="20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4pPr>
      <a:lvl5pPr marL="1280160" indent="-228600" algn="l" rtl="0" eaLnBrk="1" latinLnBrk="0" hangingPunct="1">
        <a:spcBef>
          <a:spcPts val="400"/>
        </a:spcBef>
        <a:buClr>
          <a:schemeClr val="accent4"/>
        </a:buClr>
        <a:buSzPct val="70000"/>
        <a:buFont typeface="Wingdings"/>
        <a:buChar char="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72184" indent="-182880" algn="l" rtl="0" eaLnBrk="1" latinLnBrk="0" hangingPunct="1">
        <a:spcBef>
          <a:spcPts val="400"/>
        </a:spcBef>
        <a:buClr>
          <a:schemeClr val="accent4"/>
        </a:buClr>
        <a:buSzPct val="80000"/>
        <a:buFont typeface="Wingdings 2"/>
        <a:buChar char=""/>
        <a:defRPr kumimoji="0" sz="1800" kern="120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6pPr>
      <a:lvl7pPr marL="1673352" indent="-182880" algn="l" rtl="0" eaLnBrk="1" latinLnBrk="0" hangingPunct="1">
        <a:spcBef>
          <a:spcPct val="20000"/>
        </a:spcBef>
        <a:buClr>
          <a:schemeClr val="accent4"/>
        </a:buClr>
        <a:buSzPct val="80000"/>
        <a:buFont typeface="Wingdings 2"/>
        <a:buChar char="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1847088" indent="-182880" algn="l" rtl="0" eaLnBrk="1" latinLnBrk="0" hangingPunct="1">
        <a:spcBef>
          <a:spcPts val="300"/>
        </a:spcBef>
        <a:buClr>
          <a:schemeClr val="accent4"/>
        </a:buClr>
        <a:buSzPct val="100000"/>
        <a:buChar char="•"/>
        <a:defRPr kumimoji="0" sz="1600" kern="1200" baseline="0">
          <a:solidFill>
            <a:schemeClr val="tx1">
              <a:tint val="85000"/>
            </a:schemeClr>
          </a:solidFill>
          <a:latin typeface="+mn-lt"/>
          <a:ea typeface="+mn-ea"/>
          <a:cs typeface="+mn-cs"/>
        </a:defRPr>
      </a:lvl8pPr>
      <a:lvl9pPr marL="2057400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Wingdings"/>
        <a:buChar char="§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620688"/>
            <a:ext cx="7200800" cy="2160240"/>
          </a:xfrm>
          <a:ln/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>
            <a:norm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r>
              <a:rPr lang="ru-RU" sz="6000" i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no Pro" pitchFamily="18" charset="0"/>
              </a:rPr>
              <a:t>«</a:t>
            </a:r>
            <a:r>
              <a:rPr lang="ru-RU" sz="6000" i="1" cap="none" dirty="0" err="1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no Pro" pitchFamily="18" charset="0"/>
              </a:rPr>
              <a:t>Вільгельм</a:t>
            </a:r>
            <a:r>
              <a:rPr lang="ru-RU" sz="6000" i="1" cap="none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latin typeface="Arno Pro" pitchFamily="18" charset="0"/>
              </a:rPr>
              <a:t>   Телль»</a:t>
            </a:r>
            <a:r>
              <a:rPr lang="ru-RU" sz="53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  <a:t/>
            </a:r>
            <a:br>
              <a:rPr lang="ru-RU" sz="5300" b="1" cap="all" dirty="0" smtClean="0">
                <a:ln/>
                <a:solidFill>
                  <a:schemeClr val="accent1"/>
                </a:solidFill>
                <a:effectLst>
                  <a:outerShdw blurRad="19685" dist="12700" dir="5400000" algn="tl" rotWithShape="0">
                    <a:schemeClr val="accent1">
                      <a:satMod val="130000"/>
                      <a:alpha val="60000"/>
                    </a:schemeClr>
                  </a:outerShdw>
                  <a:reflection blurRad="10000" stA="55000" endPos="48000" dist="500" dir="5400000" sy="-100000" algn="bl" rotWithShape="0"/>
                </a:effectLst>
              </a:rPr>
            </a:br>
            <a:endParaRPr lang="uk-UA" sz="5300" b="1" cap="all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75656" y="3789040"/>
            <a:ext cx="6263704" cy="1944216"/>
          </a:xfr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/>
            <a:scene3d>
              <a:camera prst="orthographicFront">
                <a:rot lat="0" lon="0" rev="0"/>
              </a:camera>
              <a:lightRig rig="contrasting" dir="t">
                <a:rot lat="0" lon="0" rev="4500000"/>
              </a:lightRig>
            </a:scene3d>
            <a:sp3d contourW="6350" prstMaterial="metal">
              <a:bevelT w="127000" h="31750" prst="relaxedInset"/>
              <a:contourClr>
                <a:schemeClr val="accent1">
                  <a:shade val="75000"/>
                </a:schemeClr>
              </a:contourClr>
            </a:sp3d>
          </a:bodyPr>
          <a:lstStyle/>
          <a:p>
            <a:pPr algn="ctr"/>
            <a:endParaRPr lang="ru-RU" sz="3200" b="1" cap="all" dirty="0" smtClean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  <a:p>
            <a:pPr algn="ctr"/>
            <a:r>
              <a:rPr lang="ru-RU" sz="3600" i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О</a:t>
            </a:r>
            <a:r>
              <a:rPr lang="ru-RU" sz="2800" i="1" cap="all" dirty="0" err="1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стання</a:t>
            </a:r>
            <a:r>
              <a:rPr lang="ru-RU" sz="2800" i="1" cap="all" dirty="0" smtClean="0">
                <a:ln w="0"/>
                <a:gradFill flip="none">
                  <a:gsLst>
                    <a:gs pos="0">
                      <a:schemeClr val="accent1">
                        <a:tint val="75000"/>
                        <a:shade val="75000"/>
                        <a:satMod val="170000"/>
                      </a:schemeClr>
                    </a:gs>
                    <a:gs pos="49000">
                      <a:schemeClr val="accent1">
                        <a:tint val="88000"/>
                        <a:shade val="65000"/>
                        <a:satMod val="172000"/>
                      </a:schemeClr>
                    </a:gs>
                    <a:gs pos="50000">
                      <a:schemeClr val="accent1">
                        <a:shade val="65000"/>
                        <a:satMod val="130000"/>
                      </a:schemeClr>
                    </a:gs>
                    <a:gs pos="92000">
                      <a:schemeClr val="accent1">
                        <a:shade val="50000"/>
                        <a:satMod val="120000"/>
                      </a:schemeClr>
                    </a:gs>
                    <a:gs pos="100000">
                      <a:schemeClr val="accent1">
                        <a:shade val="48000"/>
                        <a:satMod val="120000"/>
                      </a:schemeClr>
                    </a:gs>
                  </a:gsLst>
                  <a:lin ang="5400000"/>
                </a:gradFill>
                <a:effectLst>
                  <a:reflection blurRad="12700" stA="50000" endPos="50000" dist="5000" dir="5400000" sy="-100000" rotWithShape="0"/>
                </a:effectLst>
              </a:rPr>
              <a:t> завершена драма Шиллера.</a:t>
            </a:r>
            <a:endParaRPr lang="uk-UA" sz="2800" i="1" cap="all" dirty="0">
              <a:ln w="0"/>
              <a:gradFill flip="none">
                <a:gsLst>
                  <a:gs pos="0">
                    <a:schemeClr val="accent1">
                      <a:tint val="75000"/>
                      <a:shade val="75000"/>
                      <a:satMod val="170000"/>
                    </a:schemeClr>
                  </a:gs>
                  <a:gs pos="49000">
                    <a:schemeClr val="accent1">
                      <a:tint val="88000"/>
                      <a:shade val="65000"/>
                      <a:satMod val="172000"/>
                    </a:schemeClr>
                  </a:gs>
                  <a:gs pos="50000">
                    <a:schemeClr val="accent1">
                      <a:shade val="65000"/>
                      <a:satMod val="130000"/>
                    </a:schemeClr>
                  </a:gs>
                  <a:gs pos="92000">
                    <a:schemeClr val="accent1">
                      <a:shade val="50000"/>
                      <a:satMod val="120000"/>
                    </a:schemeClr>
                  </a:gs>
                  <a:gs pos="100000">
                    <a:schemeClr val="accent1">
                      <a:shade val="48000"/>
                      <a:satMod val="120000"/>
                    </a:schemeClr>
                  </a:gs>
                </a:gsLst>
                <a:lin ang="5400000"/>
              </a:gradFill>
              <a:effectLst>
                <a:reflection blurRad="12700" stA="50000" endPos="50000" dist="5000" dir="5400000" sy="-100000" rotWithShape="0"/>
              </a:effectLst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23528" y="188640"/>
            <a:ext cx="7488832" cy="65248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Драма Ф.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Шіллера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 розповідає про один з найдраматичніших епізодів боротьби швейцарців за свободу від поневолювачів. У драмі є колективний герой - Народ, тому твір «Вільгельм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Телль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» назвали народною драмою. У ньому змальовані широкі народні маси, і образи народних героїв.</a:t>
            </a:r>
            <a:b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</a:b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Де відбуваються події драми «Вільгельм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Телль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»? У Швейцарії, на скелястому березі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Фірвальдштетського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 озера, в замку барона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Аттінгаузена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, на дворі будинку Вільгельма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Телля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 і </a:t>
            </a:r>
            <a:r>
              <a:rPr lang="uk-UA" sz="2000" i="1" dirty="0" smtClean="0">
                <a:solidFill>
                  <a:schemeClr val="accent5">
                    <a:lumMod val="90000"/>
                    <a:lumOff val="10000"/>
                  </a:schemeClr>
                </a:solidFill>
              </a:rPr>
              <a:t>ін.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/>
            </a:r>
            <a:b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</a:b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Назвіть головних героїв драми. Це простий селянин-кантоністів Вільгельм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Телль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. Його дружина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Гедвіга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, Імперський намісник Герман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Геслер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. Хто з героїв з народу на початку драми закликає кантоністів до боротьби з загарбниками? Селянин </a:t>
            </a:r>
            <a:r>
              <a:rPr lang="uk-UA" sz="2000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Мельхталь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, який закликає руйнувати замки тиранів: «Якщо ж живим я залишуся, а всі </a:t>
            </a:r>
            <a:r>
              <a:rPr lang="uk-UA" sz="2000" i="1" dirty="0" smtClean="0">
                <a:solidFill>
                  <a:schemeClr val="accent5">
                    <a:lumMod val="90000"/>
                    <a:lumOff val="10000"/>
                  </a:schemeClr>
                </a:solidFill>
              </a:rPr>
              <a:t>від 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страху за свої стада і хати, зігнете шиї під ярмом тирана, </a:t>
            </a:r>
            <a:r>
              <a:rPr lang="uk-UA" sz="2000" i="1" dirty="0" smtClean="0">
                <a:solidFill>
                  <a:schemeClr val="accent5">
                    <a:lumMod val="90000"/>
                    <a:lumOff val="10000"/>
                  </a:schemeClr>
                </a:solidFill>
              </a:rPr>
              <a:t>тоді 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я скличу в горах пастухів І там під вільною дахом неба, де </a:t>
            </a:r>
            <a:r>
              <a:rPr lang="uk-UA" sz="2000" i="1" dirty="0" smtClean="0">
                <a:solidFill>
                  <a:schemeClr val="accent5">
                    <a:lumMod val="90000"/>
                    <a:lumOff val="10000"/>
                  </a:schemeClr>
                </a:solidFill>
              </a:rPr>
              <a:t>бадьорий 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мужній дух і серце чисте, </a:t>
            </a:r>
            <a:r>
              <a:rPr lang="uk-UA" sz="2000" i="1" dirty="0" smtClean="0">
                <a:solidFill>
                  <a:schemeClr val="accent5">
                    <a:lumMod val="90000"/>
                    <a:lumOff val="10000"/>
                  </a:schemeClr>
                </a:solidFill>
              </a:rPr>
              <a:t>я </a:t>
            </a:r>
            <a:r>
              <a:rPr lang="uk-UA" sz="2000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розповім про злочини мерзенних ... »</a:t>
            </a:r>
            <a:r>
              <a:rPr lang="uk-UA" dirty="0"/>
              <a:t/>
            </a:r>
            <a:br>
              <a:rPr lang="uk-UA" dirty="0"/>
            </a:br>
            <a:endParaRPr lang="uk-UA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95536" y="476672"/>
            <a:ext cx="3672408" cy="563231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Чому </a:t>
            </a:r>
            <a:r>
              <a:rPr lang="uk-UA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Мельхталь</a:t>
            </a:r>
            <a:r>
              <a:rPr lang="uk-UA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 стає на шлях боротьби? Він прагне помститися за осліпленого батька.</a:t>
            </a:r>
            <a:br>
              <a:rPr lang="uk-UA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</a:br>
            <a:r>
              <a:rPr lang="uk-UA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Як веде себе Вільгельм </a:t>
            </a:r>
            <a:r>
              <a:rPr lang="uk-UA" i="1" dirty="0" err="1">
                <a:solidFill>
                  <a:schemeClr val="accent5">
                    <a:lumMod val="90000"/>
                    <a:lumOff val="10000"/>
                  </a:schemeClr>
                </a:solidFill>
              </a:rPr>
              <a:t>Телль</a:t>
            </a:r>
            <a:r>
              <a:rPr lang="uk-UA" i="1" dirty="0">
                <a:solidFill>
                  <a:schemeClr val="accent5">
                    <a:lumMod val="90000"/>
                    <a:lumOff val="10000"/>
                  </a:schemeClr>
                </a:solidFill>
              </a:rPr>
              <a:t>? Він спочатку відмовляється від будь-яких дій, вважаючи, що війна не зачепить його у своєму домі: «Хто спритніший, обережний і обачний, На Бога лише сподівається і на себе, Той всяке лихо легко подолає ...». Він народжений для боротьби, так як сам говорить дружині: «Я не народився пастухом, - Я до іншої мети невтомно прагну і тоді лише тішуся життям, Коли кожен день борюся і здобуваю ...»</a:t>
            </a:r>
          </a:p>
        </p:txBody>
      </p:sp>
      <p:pic>
        <p:nvPicPr>
          <p:cNvPr id="1026" name="Picture 2" descr="C:\Users\Полина.Максим-ПК\Desktop\Friedrich_Schiller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067944" y="548680"/>
            <a:ext cx="3960440" cy="5124239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sp>
        <p:nvSpPr>
          <p:cNvPr id="5" name="TextBox 4"/>
          <p:cNvSpPr txBox="1"/>
          <p:nvPr/>
        </p:nvSpPr>
        <p:spPr>
          <a:xfrm>
            <a:off x="4139952" y="5877272"/>
            <a:ext cx="3816424" cy="369332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b="1" dirty="0" err="1" smtClean="0">
                <a:solidFill>
                  <a:schemeClr val="tx2">
                    <a:lumMod val="50000"/>
                  </a:schemeClr>
                </a:solidFill>
              </a:rPr>
              <a:t>Йоганн-Фрідріх</a:t>
            </a:r>
            <a:r>
              <a:rPr lang="ru-RU" b="1" dirty="0" smtClean="0">
                <a:solidFill>
                  <a:schemeClr val="tx2">
                    <a:lumMod val="50000"/>
                  </a:schemeClr>
                </a:solidFill>
              </a:rPr>
              <a:t> Шиллер</a:t>
            </a:r>
            <a:endParaRPr lang="ru-RU" b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971600" y="404664"/>
            <a:ext cx="6264696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000" i="1" dirty="0">
                <a:solidFill>
                  <a:schemeClr val="tx2">
                    <a:lumMod val="50000"/>
                  </a:schemeClr>
                </a:solidFill>
              </a:rPr>
              <a:t>Як веде себе </a:t>
            </a:r>
            <a:r>
              <a:rPr lang="uk-UA" sz="2000" i="1" dirty="0" err="1">
                <a:solidFill>
                  <a:schemeClr val="tx2">
                    <a:lumMod val="50000"/>
                  </a:schemeClr>
                </a:solidFill>
              </a:rPr>
              <a:t>Гедвіга</a:t>
            </a:r>
            <a:r>
              <a:rPr lang="uk-UA" sz="2000" i="1" dirty="0">
                <a:solidFill>
                  <a:schemeClr val="tx2">
                    <a:lumMod val="50000"/>
                  </a:schemeClr>
                </a:solidFill>
              </a:rPr>
              <a:t> в драмі «Вільгельм </a:t>
            </a:r>
            <a:r>
              <a:rPr lang="uk-UA" sz="2000" i="1" dirty="0" err="1">
                <a:solidFill>
                  <a:schemeClr val="tx2">
                    <a:lumMod val="50000"/>
                  </a:schemeClr>
                </a:solidFill>
              </a:rPr>
              <a:t>Телль</a:t>
            </a:r>
            <a:r>
              <a:rPr lang="uk-UA" sz="2000" i="1" dirty="0">
                <a:solidFill>
                  <a:schemeClr val="tx2">
                    <a:lumMod val="50000"/>
                  </a:schemeClr>
                </a:solidFill>
              </a:rPr>
              <a:t>»? Дружина Вільгельма </a:t>
            </a:r>
            <a:r>
              <a:rPr lang="uk-UA" sz="2000" i="1" dirty="0" err="1">
                <a:solidFill>
                  <a:schemeClr val="tx2">
                    <a:lumMod val="50000"/>
                  </a:schemeClr>
                </a:solidFill>
              </a:rPr>
              <a:t>Телля</a:t>
            </a:r>
            <a:r>
              <a:rPr lang="uk-UA" sz="2000" i="1" dirty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2000" i="1" dirty="0" err="1">
                <a:solidFill>
                  <a:schemeClr val="tx2">
                    <a:lumMod val="50000"/>
                  </a:schemeClr>
                </a:solidFill>
              </a:rPr>
              <a:t>Гедвіга</a:t>
            </a:r>
            <a:r>
              <a:rPr lang="uk-UA" sz="2000" i="1" dirty="0">
                <a:solidFill>
                  <a:schemeClr val="tx2">
                    <a:lumMod val="50000"/>
                  </a:schemeClr>
                </a:solidFill>
              </a:rPr>
              <a:t> закликає його бути обережним, подумати про дружину та дітей, не втручатися в колотнечі, залишатися вдома. Її аргумент: «Ти усім готовий служити і допомагати. Тобі ж ніхто в біді не допоможе ... »</a:t>
            </a:r>
          </a:p>
        </p:txBody>
      </p:sp>
      <p:pic>
        <p:nvPicPr>
          <p:cNvPr id="2050" name="Picture 2" descr="C:\Users\Полина.Максим-ПК\Desktop\tell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043608" y="2348880"/>
            <a:ext cx="6048672" cy="3779048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sp>
        <p:nvSpPr>
          <p:cNvPr id="4" name="TextBox 3"/>
          <p:cNvSpPr txBox="1"/>
          <p:nvPr/>
        </p:nvSpPr>
        <p:spPr>
          <a:xfrm>
            <a:off x="1331640" y="6237312"/>
            <a:ext cx="5544616" cy="461665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2400" dirty="0" smtClean="0"/>
              <a:t>Ілюстрація до твору.</a:t>
            </a:r>
            <a:endParaRPr lang="uk-UA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611560" y="332656"/>
            <a:ext cx="6912768" cy="66479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400" i="1" dirty="0">
                <a:solidFill>
                  <a:schemeClr val="tx2">
                    <a:lumMod val="50000"/>
                  </a:schemeClr>
                </a:solidFill>
              </a:rPr>
              <a:t>Як веде себе Берта фон </a:t>
            </a:r>
            <a:r>
              <a:rPr lang="uk-UA" sz="2400" i="1" dirty="0" err="1">
                <a:solidFill>
                  <a:schemeClr val="tx2">
                    <a:lumMod val="50000"/>
                  </a:schemeClr>
                </a:solidFill>
              </a:rPr>
              <a:t>Брунек</a:t>
            </a:r>
            <a:r>
              <a:rPr lang="uk-UA" sz="2400" i="1" dirty="0">
                <a:solidFill>
                  <a:schemeClr val="tx2">
                    <a:lumMod val="50000"/>
                  </a:schemeClr>
                </a:solidFill>
              </a:rPr>
              <a:t>? Вона, заможна пані, закликає до боротьби з поневолювачами: «Хіба у людей є щось дорожче батьківщини? Чи є для серця щирого щось краще, </a:t>
            </a:r>
            <a:r>
              <a:rPr lang="uk-UA" sz="2400" i="1" dirty="0" smtClean="0">
                <a:solidFill>
                  <a:schemeClr val="tx2">
                    <a:lumMod val="50000"/>
                  </a:schemeClr>
                </a:solidFill>
              </a:rPr>
              <a:t>чим </a:t>
            </a:r>
            <a:r>
              <a:rPr lang="uk-UA" sz="2400" i="1" dirty="0">
                <a:solidFill>
                  <a:schemeClr val="tx2">
                    <a:lumMod val="50000"/>
                  </a:schemeClr>
                </a:solidFill>
              </a:rPr>
              <a:t>бути невинних заступником і захищати їхні права? ». Їй прикро, що </a:t>
            </a:r>
            <a:r>
              <a:rPr lang="uk-UA" sz="2400" i="1" dirty="0" err="1">
                <a:solidFill>
                  <a:schemeClr val="tx2">
                    <a:lumMod val="50000"/>
                  </a:schemeClr>
                </a:solidFill>
              </a:rPr>
              <a:t>Руденц</a:t>
            </a:r>
            <a:r>
              <a:rPr lang="uk-UA" sz="2400" i="1" dirty="0">
                <a:solidFill>
                  <a:schemeClr val="tx2">
                    <a:lumMod val="50000"/>
                  </a:schemeClr>
                </a:solidFill>
              </a:rPr>
              <a:t> зраджує свій народ: «Ви про любові говорите і вірності? Раб Австрії, який ворогам продався, </a:t>
            </a:r>
            <a:r>
              <a:rPr lang="uk-UA" sz="2400" i="1" dirty="0" smtClean="0">
                <a:solidFill>
                  <a:schemeClr val="tx2">
                    <a:lumMod val="50000"/>
                  </a:schemeClr>
                </a:solidFill>
              </a:rPr>
              <a:t>лихим </a:t>
            </a:r>
            <a:r>
              <a:rPr lang="uk-UA" sz="2400" i="1" dirty="0">
                <a:solidFill>
                  <a:schemeClr val="tx2">
                    <a:lumMod val="50000"/>
                  </a:schemeClr>
                </a:solidFill>
              </a:rPr>
              <a:t>гнобителям свого народу? ... Ви, кому природа і честь велять, її по-лицарськи обороняти, Ви кинули її й перебігли до ворогів - кувати їй кайдани! .. »Берта вважає, що боротьба за батьківщину це найсвятіша обов'язок людини:« І знай, боротися </a:t>
            </a:r>
            <a:r>
              <a:rPr lang="uk-UA" sz="2400" i="1" dirty="0" smtClean="0">
                <a:solidFill>
                  <a:schemeClr val="tx2">
                    <a:lumMod val="50000"/>
                  </a:schemeClr>
                </a:solidFill>
              </a:rPr>
              <a:t>за </a:t>
            </a:r>
            <a:r>
              <a:rPr lang="uk-UA" sz="2400" i="1" dirty="0">
                <a:solidFill>
                  <a:schemeClr val="tx2">
                    <a:lumMod val="50000"/>
                  </a:schemeClr>
                </a:solidFill>
              </a:rPr>
              <a:t>рідний край - це битися за любов. Всім один загрожує нам ворог, одна свобода звільнить всіх! .. »</a:t>
            </a:r>
            <a:r>
              <a:rPr lang="uk-UA" i="1" dirty="0">
                <a:solidFill>
                  <a:schemeClr val="tx2">
                    <a:lumMod val="50000"/>
                  </a:schemeClr>
                </a:solidFill>
              </a:rPr>
              <a:t/>
            </a:r>
            <a:br>
              <a:rPr lang="uk-UA" i="1" dirty="0">
                <a:solidFill>
                  <a:schemeClr val="tx2">
                    <a:lumMod val="50000"/>
                  </a:schemeClr>
                </a:solidFill>
              </a:rPr>
            </a:br>
            <a:endParaRPr lang="uk-UA" i="1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3" name="Rectangle 1"/>
          <p:cNvSpPr>
            <a:spLocks noChangeArrowheads="1"/>
          </p:cNvSpPr>
          <p:nvPr/>
        </p:nvSpPr>
        <p:spPr bwMode="auto">
          <a:xfrm>
            <a:off x="323528" y="71627"/>
            <a:ext cx="7236296" cy="20621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Який випадок змушує Вільгельма </a:t>
            </a:r>
            <a:r>
              <a:rPr kumimoji="0" lang="uk-UA" sz="1600" b="0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Телля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боротися із загарбниками? Коли </a:t>
            </a:r>
            <a:r>
              <a:rPr kumimoji="0" lang="uk-UA" sz="1600" b="0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Геслер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змушує його стріляти з лука в яблуко, яке він велів покласти на главу його сина Вальтера: «Убивцею стати рідної дитини! Нема дітей у вас, - вам не осягнуть, що серце батькове переживає! ... »Після пострілу він говорить </a:t>
            </a:r>
            <a:r>
              <a:rPr kumimoji="0" lang="uk-UA" sz="1600" b="0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Геслер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:« Стрілою я цієї убив би вас, якби влучив я в свою дитину, - не помилився б тоді я вже напевно ... »Якими словами закінчується драма «Вільгельм </a:t>
            </a:r>
            <a:r>
              <a:rPr kumimoji="0" lang="uk-UA" sz="1600" b="0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Телль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»? Весь народ тричі вигукує: «Свобода!», «</a:t>
            </a:r>
            <a:r>
              <a:rPr kumimoji="0" lang="uk-UA" sz="1600" b="0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Свобода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», «</a:t>
            </a:r>
            <a:r>
              <a:rPr kumimoji="0" lang="uk-UA" sz="1600" b="0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Свобода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», - і це найголовніше враження, з яким глядач вийде з </a:t>
            </a:r>
            <a:r>
              <a:rPr kumimoji="0" lang="uk-UA" sz="1600" b="0" i="1" u="none" strike="noStrike" cap="none" normalizeH="0" baseline="0" dirty="0" err="1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глядацького</a:t>
            </a:r>
            <a:r>
              <a:rPr kumimoji="0" lang="uk-UA" sz="1600" b="0" i="1" u="none" strike="noStrike" cap="none" normalizeH="0" baseline="0" dirty="0" smtClean="0">
                <a:ln>
                  <a:noFill/>
                </a:ln>
                <a:solidFill>
                  <a:schemeClr val="tx2">
                    <a:lumMod val="50000"/>
                  </a:schemeClr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 залу.</a:t>
            </a:r>
            <a:endParaRPr kumimoji="0" lang="uk-UA" sz="1600" b="0" i="1" u="none" strike="noStrike" cap="none" normalizeH="0" baseline="0" dirty="0" smtClean="0">
              <a:ln>
                <a:noFill/>
              </a:ln>
              <a:solidFill>
                <a:schemeClr val="tx2">
                  <a:lumMod val="50000"/>
                </a:schemeClr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3074" name="Picture 2" descr="C:\Users\Полина.Максим-ПК\Desktop\Schiller_Kaliningrad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2132856"/>
            <a:ext cx="3190284" cy="4199237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pic>
        <p:nvPicPr>
          <p:cNvPr id="3075" name="Picture 3" descr="C:\Users\Полина.Максим-ПК\Desktop\Wilhelm_Tell_Denkmal_Altdorf_um_1900.jpe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427984" y="2132856"/>
            <a:ext cx="3362452" cy="4176464"/>
          </a:xfrm>
          <a:prstGeom prst="rect">
            <a:avLst/>
          </a:prstGeom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</p:pic>
      <p:sp>
        <p:nvSpPr>
          <p:cNvPr id="6" name="TextBox 5"/>
          <p:cNvSpPr txBox="1"/>
          <p:nvPr/>
        </p:nvSpPr>
        <p:spPr>
          <a:xfrm>
            <a:off x="179512" y="6381328"/>
            <a:ext cx="3888432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400" dirty="0" err="1" smtClean="0">
                <a:solidFill>
                  <a:schemeClr val="tx2">
                    <a:lumMod val="50000"/>
                  </a:schemeClr>
                </a:solidFill>
              </a:rPr>
              <a:t>Пам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</a:rPr>
              <a:t>’</a:t>
            </a:r>
            <a:r>
              <a:rPr lang="uk-UA" sz="1400" dirty="0" err="1" smtClean="0">
                <a:solidFill>
                  <a:schemeClr val="tx2">
                    <a:lumMod val="50000"/>
                  </a:schemeClr>
                </a:solidFill>
              </a:rPr>
              <a:t>ятник</a:t>
            </a:r>
            <a:r>
              <a:rPr lang="uk-UA" sz="1400" dirty="0" smtClean="0">
                <a:solidFill>
                  <a:schemeClr val="tx2">
                    <a:lumMod val="50000"/>
                  </a:schemeClr>
                </a:solidFill>
              </a:rPr>
              <a:t> </a:t>
            </a:r>
            <a:r>
              <a:rPr lang="uk-UA" sz="1400" dirty="0" err="1" smtClean="0">
                <a:solidFill>
                  <a:schemeClr val="tx2">
                    <a:lumMod val="50000"/>
                  </a:schemeClr>
                </a:solidFill>
              </a:rPr>
              <a:t>Шиллерну</a:t>
            </a:r>
            <a:r>
              <a:rPr lang="uk-UA" sz="1400" dirty="0" smtClean="0">
                <a:solidFill>
                  <a:schemeClr val="tx2">
                    <a:lumMod val="50000"/>
                  </a:schemeClr>
                </a:solidFill>
              </a:rPr>
              <a:t> в Калінінграді.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355976" y="6381328"/>
            <a:ext cx="3528392" cy="307777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uk-UA" sz="1400" dirty="0" err="1" smtClean="0">
                <a:solidFill>
                  <a:schemeClr val="tx2">
                    <a:lumMod val="50000"/>
                  </a:schemeClr>
                </a:solidFill>
              </a:rPr>
              <a:t>Пам</a:t>
            </a:r>
            <a:r>
              <a:rPr lang="en-US" sz="1400" dirty="0" smtClean="0">
                <a:solidFill>
                  <a:schemeClr val="tx2">
                    <a:lumMod val="50000"/>
                  </a:schemeClr>
                </a:solidFill>
              </a:rPr>
              <a:t>’</a:t>
            </a:r>
            <a:r>
              <a:rPr lang="uk-UA" sz="1400" dirty="0" err="1" smtClean="0">
                <a:solidFill>
                  <a:schemeClr val="tx2">
                    <a:lumMod val="50000"/>
                  </a:schemeClr>
                </a:solidFill>
              </a:rPr>
              <a:t>ятник</a:t>
            </a:r>
            <a:r>
              <a:rPr lang="uk-UA" sz="1400" dirty="0" smtClean="0">
                <a:solidFill>
                  <a:schemeClr val="tx2">
                    <a:lumMod val="50000"/>
                  </a:schemeClr>
                </a:solidFill>
              </a:rPr>
              <a:t> Вільгельму </a:t>
            </a:r>
            <a:r>
              <a:rPr lang="uk-UA" sz="1400" dirty="0" err="1" smtClean="0">
                <a:solidFill>
                  <a:schemeClr val="tx2">
                    <a:lumMod val="50000"/>
                  </a:schemeClr>
                </a:solidFill>
              </a:rPr>
              <a:t>Теллю</a:t>
            </a:r>
            <a:r>
              <a:rPr lang="uk-UA" sz="1400" dirty="0" smtClean="0">
                <a:solidFill>
                  <a:schemeClr val="tx2">
                    <a:lumMod val="50000"/>
                  </a:schemeClr>
                </a:solidFill>
              </a:rPr>
              <a:t>.</a:t>
            </a:r>
            <a:endParaRPr lang="uk-UA" sz="1400" dirty="0">
              <a:solidFill>
                <a:schemeClr val="tx2">
                  <a:lumMod val="50000"/>
                </a:schemeClr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зящная">
  <a:themeElements>
    <a:clrScheme name="Другая 7">
      <a:dk1>
        <a:sysClr val="windowText" lastClr="000000"/>
      </a:dk1>
      <a:lt1>
        <a:sysClr val="window" lastClr="FFFFFF"/>
      </a:lt1>
      <a:dk2>
        <a:srgbClr val="0070C0"/>
      </a:dk2>
      <a:lt2>
        <a:srgbClr val="F4E7ED"/>
      </a:lt2>
      <a:accent1>
        <a:srgbClr val="005390"/>
      </a:accent1>
      <a:accent2>
        <a:srgbClr val="003760"/>
      </a:accent2>
      <a:accent3>
        <a:srgbClr val="F2F2F2"/>
      </a:accent3>
      <a:accent4>
        <a:srgbClr val="797979"/>
      </a:accent4>
      <a:accent5>
        <a:srgbClr val="003760"/>
      </a:accent5>
      <a:accent6>
        <a:srgbClr val="7F7F7F"/>
      </a:accent6>
      <a:hlink>
        <a:srgbClr val="A5A5A5"/>
      </a:hlink>
      <a:folHlink>
        <a:srgbClr val="0070C0"/>
      </a:folHlink>
    </a:clrScheme>
    <a:fontScheme name="Изящная">
      <a:majorFont>
        <a:latin typeface="Trebuchet MS"/>
        <a:ea typeface=""/>
        <a:cs typeface=""/>
        <a:font script="Jpan" typeface="HG丸ｺﾞｼｯｸM-PRO"/>
        <a:font script="Hang" typeface="HY그래픽M"/>
        <a:font script="Hans" typeface="黑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Trebuchet MS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Изящная">
      <a:fillStyleLst>
        <a:solidFill>
          <a:schemeClr val="phClr"/>
        </a:solidFill>
        <a:gradFill rotWithShape="1">
          <a:gsLst>
            <a:gs pos="0">
              <a:schemeClr val="phClr">
                <a:tint val="15000"/>
                <a:satMod val="250000"/>
              </a:schemeClr>
            </a:gs>
            <a:gs pos="49000">
              <a:schemeClr val="phClr">
                <a:tint val="50000"/>
                <a:satMod val="200000"/>
              </a:schemeClr>
            </a:gs>
            <a:gs pos="49100">
              <a:schemeClr val="phClr">
                <a:tint val="64000"/>
                <a:satMod val="160000"/>
              </a:schemeClr>
            </a:gs>
            <a:gs pos="92000">
              <a:schemeClr val="phClr">
                <a:tint val="50000"/>
                <a:satMod val="200000"/>
              </a:schemeClr>
            </a:gs>
            <a:gs pos="100000">
              <a:schemeClr val="phClr">
                <a:tint val="43000"/>
                <a:satMod val="19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4000"/>
              </a:schemeClr>
            </a:gs>
            <a:gs pos="49000">
              <a:schemeClr val="phClr">
                <a:tint val="96000"/>
                <a:shade val="84000"/>
                <a:satMod val="110000"/>
              </a:schemeClr>
            </a:gs>
            <a:gs pos="49100">
              <a:schemeClr val="phClr">
                <a:shade val="55000"/>
                <a:satMod val="150000"/>
              </a:schemeClr>
            </a:gs>
            <a:gs pos="92000">
              <a:schemeClr val="phClr">
                <a:tint val="98000"/>
                <a:shade val="90000"/>
                <a:satMod val="128000"/>
              </a:schemeClr>
            </a:gs>
            <a:gs pos="100000">
              <a:schemeClr val="phClr">
                <a:tint val="90000"/>
                <a:shade val="97000"/>
                <a:satMod val="128000"/>
              </a:schemeClr>
            </a:gs>
          </a:gsLst>
          <a:lin ang="5400000" scaled="1"/>
        </a:gradFill>
      </a:fillStyleLst>
      <a:lnStyleLst>
        <a:ln w="11430" cap="flat" cmpd="sng" algn="ctr">
          <a:solidFill>
            <a:schemeClr val="phClr"/>
          </a:solidFill>
          <a:prstDash val="solid"/>
        </a:ln>
        <a:ln w="40000" cap="flat" cmpd="sng" algn="ctr">
          <a:solidFill>
            <a:schemeClr val="phClr"/>
          </a:solidFill>
          <a:prstDash val="solid"/>
        </a:ln>
        <a:ln w="31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chemeClr val="phClr">
                <a:shade val="30000"/>
                <a:satMod val="150000"/>
                <a:alpha val="38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</a:effectStyle>
        <a:effectStyle>
          <a:effectLst>
            <a:outerShdw blurRad="39000" dist="25400" dir="5400000" rotWithShape="0">
              <a:schemeClr val="phClr">
                <a:shade val="33000"/>
                <a:alpha val="83000"/>
              </a:scheme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500000"/>
            </a:lightRig>
          </a:scene3d>
          <a:sp3d extrusionH="127000" prstMaterial="powder">
            <a:bevelT w="50800" h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80000"/>
              </a:schemeClr>
              <a:schemeClr val="phClr">
                <a:tint val="500"/>
                <a:satMod val="150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Opulent</Template>
  <TotalTime>113</TotalTime>
  <Words>399</Words>
  <Application>Microsoft Office PowerPoint</Application>
  <PresentationFormat>Экран (4:3)</PresentationFormat>
  <Paragraphs>12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Изящная</vt:lpstr>
      <vt:lpstr>«Вільгельм   Телль» </vt:lpstr>
      <vt:lpstr>Слайд 2</vt:lpstr>
      <vt:lpstr>Слайд 3</vt:lpstr>
      <vt:lpstr>Слайд 4</vt:lpstr>
      <vt:lpstr>Слайд 5</vt:lpstr>
      <vt:lpstr>Слайд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«Вільгельм Телль»</dc:title>
  <dc:creator>Полина</dc:creator>
  <cp:lastModifiedBy>Полина</cp:lastModifiedBy>
  <cp:revision>15</cp:revision>
  <dcterms:created xsi:type="dcterms:W3CDTF">2011-11-28T19:31:37Z</dcterms:created>
  <dcterms:modified xsi:type="dcterms:W3CDTF">2014-06-04T18:41:56Z</dcterms:modified>
</cp:coreProperties>
</file>