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1844824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err="1"/>
              <a:t>Ґійом</a:t>
            </a:r>
            <a:r>
              <a:rPr lang="uk-UA" sz="8000" b="1" i="1" dirty="0"/>
              <a:t> </a:t>
            </a:r>
            <a:r>
              <a:rPr lang="uk-UA" sz="8000" b="1" i="1" dirty="0" smtClean="0"/>
              <a:t>Аполлінер</a:t>
            </a:r>
          </a:p>
          <a:p>
            <a:r>
              <a:rPr lang="uk-UA" sz="8000" b="1" i="1" dirty="0" smtClean="0"/>
              <a:t>(1880-1918)</a:t>
            </a:r>
            <a:endParaRPr lang="uk-UA" sz="8000" b="1" i="1" dirty="0"/>
          </a:p>
        </p:txBody>
      </p:sp>
    </p:spTree>
    <p:extLst>
      <p:ext uri="{BB962C8B-B14F-4D97-AF65-F5344CB8AC3E}">
        <p14:creationId xmlns:p14="http://schemas.microsoft.com/office/powerpoint/2010/main" val="56906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170856"/>
            <a:ext cx="2998447" cy="4512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6722" y="115766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/>
              <a:t>Г.Аполлінер, виснажений після важкого поранення, захворів на іспанку. 9 листопада 1918 р. помер</a:t>
            </a:r>
            <a:r>
              <a:rPr lang="uk-UA" b="1" u="sng" dirty="0" smtClean="0"/>
              <a:t>.</a:t>
            </a:r>
            <a:endParaRPr lang="ru-R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387075" y="4579387"/>
            <a:ext cx="374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Могила </a:t>
            </a:r>
            <a:r>
              <a:rPr lang="ru-RU" sz="2000" b="1" u="sng" dirty="0" err="1"/>
              <a:t>Аполлінера</a:t>
            </a:r>
            <a:r>
              <a:rPr lang="ru-RU" sz="2000" b="1" u="sng" dirty="0"/>
              <a:t> на </a:t>
            </a:r>
            <a:r>
              <a:rPr lang="ru-RU" sz="2000" b="1" u="sng" dirty="0" err="1"/>
              <a:t>кладовищі</a:t>
            </a:r>
            <a:r>
              <a:rPr lang="ru-RU" sz="2000" b="1" u="sng" dirty="0"/>
              <a:t> Пер-Лашез</a:t>
            </a:r>
            <a:endParaRPr lang="uk-UA" sz="2000" b="1" u="sng" dirty="0"/>
          </a:p>
        </p:txBody>
      </p:sp>
    </p:spTree>
    <p:extLst>
      <p:ext uri="{BB962C8B-B14F-4D97-AF65-F5344CB8AC3E}">
        <p14:creationId xmlns:p14="http://schemas.microsoft.com/office/powerpoint/2010/main" val="382561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05443"/>
            <a:ext cx="3864272" cy="4555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410" y="249289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родини </a:t>
            </a:r>
            <a:r>
              <a:rPr lang="uk-UA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Костровичів</a:t>
            </a:r>
            <a:r>
              <a:rPr lang="uk-UA" sz="4800" dirty="0" smtClean="0"/>
              <a:t>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17954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27" y="1414513"/>
            <a:ext cx="3097500" cy="3852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267501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Мати( Анжеліка </a:t>
            </a:r>
            <a:r>
              <a:rPr lang="uk-UA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Красовицька</a:t>
            </a:r>
            <a:r>
              <a:rPr lang="uk-U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30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3094612" cy="4442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256490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Знайомство з </a:t>
            </a:r>
            <a:r>
              <a:rPr lang="uk-UA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Пікасо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вплинуло на Аполлінера. Після цього він захопився кубізмом.</a:t>
            </a: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23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35" y="1052736"/>
            <a:ext cx="4286250" cy="4905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906" y="1200708"/>
            <a:ext cx="29627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вересня 1911 — по підозрі в співучасті в крадіжці «Джоконди» Леонардо </a:t>
            </a:r>
            <a:r>
              <a:rPr lang="uk-UA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uk-UA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Вінчі з Лувра посаджений у паризьку в'язницю </a:t>
            </a:r>
            <a:r>
              <a:rPr lang="uk-UA" sz="2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Санте</a:t>
            </a:r>
            <a:r>
              <a:rPr lang="uk-UA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12 вересня відпущений за відсутністю складу злочину.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415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ЗБІРКА «</a:t>
            </a:r>
            <a:r>
              <a:rPr lang="uk-UA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аЛКОГОЛІКИ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1.gstatic.com/images?q=tbn:ANd9GcT26jjKU0vQBklaiqksB7BcbqOgVhHO53Tf95o7efz_nVJRsU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068959"/>
            <a:ext cx="24987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224093"/>
            <a:ext cx="3866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u="sng" dirty="0"/>
              <a:t>“Міст Мірабо”, присвячений Марі </a:t>
            </a:r>
            <a:r>
              <a:rPr lang="uk-UA" b="1" u="sng" dirty="0" err="1"/>
              <a:t>Лорансен</a:t>
            </a:r>
            <a:endParaRPr lang="uk-UA" b="1" u="sng" dirty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118529" y="2224535"/>
            <a:ext cx="338146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u="sng" dirty="0"/>
              <a:t>Поема “Зона”</a:t>
            </a:r>
          </a:p>
          <a:p>
            <a:pPr algn="ctr">
              <a:defRPr/>
            </a:pPr>
            <a:r>
              <a:rPr lang="uk-UA" b="1" u="sng" dirty="0"/>
              <a:t>Тема – поет і сучасність, інтимне й суспільне в житті людини. Автор переконаний, що джерелом справжньої поезії є життя в його безперервному русі, а поезія повинна дивувати, захоплювати і пізнавати життя  за допомогою тільки їй властивих засобів </a:t>
            </a:r>
            <a:endParaRPr lang="ru-RU" b="1" u="sng" dirty="0"/>
          </a:p>
          <a:p>
            <a:endParaRPr lang="uk-UA" u="sng" dirty="0"/>
          </a:p>
        </p:txBody>
      </p:sp>
    </p:spTree>
    <p:extLst>
      <p:ext uri="{BB962C8B-B14F-4D97-AF65-F5344CB8AC3E}">
        <p14:creationId xmlns:p14="http://schemas.microsoft.com/office/powerpoint/2010/main" val="1943397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894067" cy="4418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3851207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На </a:t>
            </a:r>
            <a:r>
              <a:rPr lang="ru-RU" b="1" u="sng" dirty="0" err="1"/>
              <a:t>картині</a:t>
            </a:r>
            <a:r>
              <a:rPr lang="ru-RU" b="1" u="sng" dirty="0"/>
              <a:t> А. Руссо «Муза, </a:t>
            </a:r>
            <a:r>
              <a:rPr lang="ru-RU" b="1" u="sng" dirty="0" err="1"/>
              <a:t>надихаюча</a:t>
            </a:r>
            <a:r>
              <a:rPr lang="ru-RU" b="1" u="sng" dirty="0"/>
              <a:t> </a:t>
            </a:r>
            <a:r>
              <a:rPr lang="ru-RU" b="1" u="sng" dirty="0" err="1"/>
              <a:t>поета</a:t>
            </a:r>
            <a:r>
              <a:rPr lang="ru-RU" b="1" u="sng" dirty="0"/>
              <a:t>» (1909) в шаржированном </a:t>
            </a:r>
            <a:r>
              <a:rPr lang="ru-RU" b="1" u="sng" dirty="0" err="1"/>
              <a:t>дусі</a:t>
            </a:r>
            <a:r>
              <a:rPr lang="ru-RU" b="1" u="sng" dirty="0"/>
              <a:t> </a:t>
            </a:r>
            <a:r>
              <a:rPr lang="ru-RU" b="1" u="sng" dirty="0" err="1"/>
              <a:t>зображені</a:t>
            </a:r>
            <a:r>
              <a:rPr lang="ru-RU" b="1" u="sng" dirty="0"/>
              <a:t> Г. </a:t>
            </a:r>
            <a:r>
              <a:rPr lang="ru-RU" b="1" u="sng" dirty="0" err="1"/>
              <a:t>Аполлінер</a:t>
            </a:r>
            <a:r>
              <a:rPr lang="ru-RU" b="1" u="sng" dirty="0"/>
              <a:t> і </a:t>
            </a:r>
            <a:r>
              <a:rPr lang="ru-RU" b="1" u="sng" dirty="0" err="1"/>
              <a:t>його</a:t>
            </a:r>
            <a:r>
              <a:rPr lang="ru-RU" b="1" u="sng" dirty="0"/>
              <a:t> </a:t>
            </a:r>
            <a:r>
              <a:rPr lang="ru-RU" b="1" u="sng" dirty="0" err="1"/>
              <a:t>кохана</a:t>
            </a:r>
            <a:r>
              <a:rPr lang="ru-RU" b="1" u="sng" dirty="0"/>
              <a:t> М. </a:t>
            </a:r>
            <a:r>
              <a:rPr lang="ru-RU" b="1" u="sng" dirty="0" err="1" smtClean="0"/>
              <a:t>Лорансен</a:t>
            </a:r>
            <a:endParaRPr lang="uk-UA" b="1" u="sng" dirty="0"/>
          </a:p>
        </p:txBody>
      </p:sp>
    </p:spTree>
    <p:extLst>
      <p:ext uri="{BB962C8B-B14F-4D97-AF65-F5344CB8AC3E}">
        <p14:creationId xmlns:p14="http://schemas.microsoft.com/office/powerpoint/2010/main" val="77818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Каліграми</a:t>
            </a:r>
            <a:r>
              <a:rPr lang="uk-UA" dirty="0" smtClean="0"/>
              <a:t> Аполлінера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1905000" cy="256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64564"/>
            <a:ext cx="2092343" cy="2674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37025"/>
            <a:ext cx="2044894" cy="25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3688062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206084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 поранення голови на фронті під час Першої Світової Війни.</a:t>
            </a:r>
            <a:endParaRPr lang="uk-U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65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65</TotalTime>
  <Words>179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ЗБІРКА «аЛКОГОЛІКИ»</vt:lpstr>
      <vt:lpstr>Презентация PowerPoint</vt:lpstr>
      <vt:lpstr>Каліграми Аполлінера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6</cp:revision>
  <dcterms:created xsi:type="dcterms:W3CDTF">2013-12-02T18:00:52Z</dcterms:created>
  <dcterms:modified xsi:type="dcterms:W3CDTF">2013-12-02T19:08:44Z</dcterms:modified>
</cp:coreProperties>
</file>