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  <a:srgbClr val="E6A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8BDE-9F28-4F4B-B7BC-EDC60CC8865B}" type="datetimeFigureOut">
              <a:rPr lang="uk-UA" smtClean="0"/>
              <a:pPr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D8D6-FD36-4679-8117-7082EF6B6D8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r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831044" cy="458947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9264" y="2780928"/>
            <a:ext cx="6624736" cy="3933056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Анна Ахматова</a:t>
            </a:r>
            <a:endParaRPr lang="uk-UA" sz="8000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Характерними рисами творчості Ахматової можна назвати вірність моральним засадам буття, тонке розуміння психології почуття, осмислення трагедій ХХ сторіччя, що пов'язане з особистими переживаннями, тяжіння до класичного стилю поетичної мови.</a:t>
            </a:r>
          </a:p>
          <a:p>
            <a:pPr algn="ctr"/>
            <a:endParaRPr lang="uk-UA" b="1" i="1" dirty="0" smtClean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 ранні вірші були пройняті індивідуалістичними, занепадницькими мотивами. Пізніше написала ряд патріотичних віршів, цикли поезій: «</a:t>
            </a:r>
            <a:r>
              <a:rPr lang="uk-UA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</a:t>
            </a:r>
            <a:r>
              <a:rPr lang="uk-UA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(1940), «Ташкентські вірші» (1942–1944), «Слава миру» (1950).</a:t>
            </a:r>
          </a:p>
          <a:p>
            <a:pPr algn="ctr"/>
            <a:endParaRPr lang="uk-UA" b="1" i="1" dirty="0" smtClean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 частина її творчості присвячена Україні. Зокрема — це поетичний цикл «Київський зошит», збірка «Вечір». У 1958 році А. Ахматова переклала на російську мову збірку поезій Івана Франка «Зів'яле листя».</a:t>
            </a:r>
            <a:endParaRPr lang="uk-UA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anna_ahmatova2_350_biograf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"/>
            <a:ext cx="2592288" cy="285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Кузьма-Сергеевич-Петров-Водкин-Портрет-Анны-Ахматовой-1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2645" y="2562928"/>
            <a:ext cx="3013884" cy="4002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1764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 А. Ахматової продовжувала й розвивала традиції російської класики </a:t>
            </a:r>
            <a:r>
              <a:rPr lang="fr-FR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- О. Пушкіна, І. </a:t>
            </a:r>
            <a:r>
              <a:rPr lang="uk-UA" sz="2400" b="1" i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Гончарова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І. </a:t>
            </a:r>
            <a:r>
              <a:rPr lang="uk-UA" sz="2400" b="1" i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Тургенева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Ф. Достоєвського, Л. Толстого. Значну роль у становленні її поетики відіграла естетична програма акмеїзму.</a:t>
            </a:r>
            <a:r>
              <a:rPr lang="uk-UA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 Засадничим принципом </a:t>
            </a:r>
            <a:r>
              <a:rPr lang="uk-UA" sz="2400" b="1" i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ахматовської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лірики є настанова на "пізнання світу через біль", що перегукувалася з художнім світом І. </a:t>
            </a:r>
            <a:r>
              <a:rPr lang="uk-UA" sz="2400" b="1" i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Анненського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    </a:t>
            </a:r>
          </a:p>
        </p:txBody>
      </p:sp>
      <p:pic>
        <p:nvPicPr>
          <p:cNvPr id="26626" name="Picture 2" descr="http://img0.liveinternet.ru/images/attach/c/7/97/315/97315238_0_8e07c_eff8105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23587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788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ранньому етапі творчість Ахматової була "любовним щоденником", у якому тема кохання розроблялася під кутом зображення драматичних надламів і розривів взаємин. У процесі творчого розвитку поетеси її лірика поступово набувала форми своєрідного "літопису" трагічної епохи. Однією з центральних категорій художньої філософії Ахматової стала категорія пам'яті.</a:t>
            </a:r>
            <a:b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 </a:t>
            </a:r>
          </a:p>
          <a:p>
            <a:pPr algn="ctr"/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художньому світі А. Ахматової відбувається "матеріалізація" складних і тонких душевних порухів. Поетеса широко використовує психологічну деталь. </a:t>
            </a:r>
            <a:r>
              <a:rPr lang="uk-UA" sz="2000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Ахматовській</a:t>
            </a:r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ліриці притаманні емоційна стриманість, лаконізм і </a:t>
            </a:r>
            <a:r>
              <a:rPr lang="uk-UA" sz="2000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аскетичність</a:t>
            </a:r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доборі художніх засобів, настанова на відтворення буденної мови.</a:t>
            </a:r>
            <a:endParaRPr lang="uk-UA" sz="2000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img0.liveinternet.ru/images/attach/c/4/78/605/78605526_SerebryakovaPortret_Damuy_s_sobachkoy_I_Velan_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52325" cy="525658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 за увагу!</a:t>
            </a:r>
            <a:endParaRPr lang="uk-UA" sz="66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4578" name="Picture 2" descr="http://retrobazar.com/upload-files/richard/maslenica/coy/vernadskiy/arheologia_/mymii/petra/massonu/taro/shaman/circus/nybia/dog2/teoria/sagaydachnuy/kolymb/cenedy/alexsandria/biblioteka/lift/evropa/ahmatova/0002_a.jpg"/>
          <p:cNvPicPr>
            <a:picLocks noChangeAspect="1" noChangeArrowheads="1"/>
          </p:cNvPicPr>
          <p:nvPr/>
        </p:nvPicPr>
        <p:blipFill>
          <a:blip r:embed="rId2" cstate="print"/>
          <a:srcRect l="46000"/>
          <a:stretch>
            <a:fillRect/>
          </a:stretch>
        </p:blipFill>
        <p:spPr bwMode="auto">
          <a:xfrm>
            <a:off x="4283968" y="1844824"/>
            <a:ext cx="4392488" cy="4686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404664"/>
            <a:ext cx="4032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vi-VN" sz="2400" b="1" i="1" dirty="0" smtClean="0"/>
              <a:t>Ахматова Анна Андріївна (Горенко) </a:t>
            </a:r>
            <a:r>
              <a:rPr lang="vi-VN" sz="2400" i="1" dirty="0" smtClean="0"/>
              <a:t>— російська поетеса, родом з України, представниця акмеїзму.</a:t>
            </a:r>
          </a:p>
          <a:p>
            <a:pPr algn="ctr">
              <a:buFont typeface="Arial" pitchFamily="34" charset="0"/>
              <a:buChar char="•"/>
            </a:pPr>
            <a:endParaRPr lang="vi-VN" sz="2400" i="1" dirty="0" smtClean="0"/>
          </a:p>
          <a:p>
            <a:pPr algn="ctr">
              <a:buFont typeface="Arial" pitchFamily="34" charset="0"/>
              <a:buChar char="•"/>
            </a:pPr>
            <a:r>
              <a:rPr lang="uk-UA" sz="2400" i="1" dirty="0" smtClean="0"/>
              <a:t> </a:t>
            </a:r>
            <a:r>
              <a:rPr lang="vi-VN" sz="2400" i="1" dirty="0" smtClean="0"/>
              <a:t>Лауреат міжнародної літературної премії «Етна-Таорміна» (Італія, 1962).</a:t>
            </a:r>
          </a:p>
          <a:p>
            <a:pPr algn="ctr">
              <a:buFont typeface="Arial" pitchFamily="34" charset="0"/>
              <a:buChar char="•"/>
            </a:pPr>
            <a:endParaRPr lang="vi-VN" sz="2400" i="1" dirty="0" smtClean="0"/>
          </a:p>
          <a:p>
            <a:pPr algn="ctr">
              <a:buFont typeface="Arial" pitchFamily="34" charset="0"/>
              <a:buChar char="•"/>
            </a:pPr>
            <a:r>
              <a:rPr lang="uk-UA" sz="2400" i="1" dirty="0" smtClean="0"/>
              <a:t> </a:t>
            </a:r>
            <a:r>
              <a:rPr lang="vi-VN" sz="2400" i="1" dirty="0" smtClean="0"/>
              <a:t>Почесний доктор літератури Оксфордського університету (Велика Британія).</a:t>
            </a:r>
            <a:endParaRPr lang="uk-UA" sz="2400" i="1" dirty="0"/>
          </a:p>
        </p:txBody>
      </p:sp>
      <p:pic>
        <p:nvPicPr>
          <p:cNvPr id="1026" name="Picture 2" descr="http://www.stihi.ru/pics/2009/09/04/3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104456" cy="57006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E6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01008"/>
            <a:ext cx="60486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/>
              <a:t>1906–1907 — навчалась у </a:t>
            </a:r>
            <a:r>
              <a:rPr lang="uk-UA" sz="2000" i="1" dirty="0" err="1" smtClean="0"/>
              <a:t>Фундуклеївській</a:t>
            </a:r>
            <a:r>
              <a:rPr lang="uk-UA" sz="2000" i="1" dirty="0" smtClean="0"/>
              <a:t> жіночій гімназії (Київ), по закінченню якої продовжила навчання на Київських вищих жіночих курсах та Вищих історико-літературних курсах </a:t>
            </a:r>
            <a:r>
              <a:rPr lang="uk-UA" sz="2000" i="1" dirty="0" err="1" smtClean="0"/>
              <a:t>Раєва</a:t>
            </a:r>
            <a:r>
              <a:rPr lang="uk-UA" sz="2000" i="1" dirty="0" smtClean="0"/>
              <a:t> в Петербурзі.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Перший вірш опублікувала у віці 11 років в журналі «Аполлон». Через батькову заборону підписувати поезії власним прізвищем, узяла прізвище «Ахмат» прабабці по материнській лінії.</a:t>
            </a:r>
          </a:p>
          <a:p>
            <a:endParaRPr lang="uk-UA" dirty="0" smtClean="0"/>
          </a:p>
        </p:txBody>
      </p:sp>
      <p:pic>
        <p:nvPicPr>
          <p:cNvPr id="15362" name="Picture 2" descr="http://www.e-reading.co.uk/illustrations/71/71830-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2088232" cy="3183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://server.audiopedia.su:8888/staroeradio/images/pics/00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900479" cy="439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33265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/>
              <a:t>Народилася в родині відставного флотського інженера-механіка Андрія </a:t>
            </a:r>
            <a:r>
              <a:rPr lang="uk-UA" sz="2000" i="1" dirty="0" err="1" smtClean="0"/>
              <a:t>Горенка</a:t>
            </a:r>
            <a:r>
              <a:rPr lang="uk-UA" sz="2000" i="1" dirty="0" smtClean="0"/>
              <a:t>.</a:t>
            </a:r>
          </a:p>
          <a:p>
            <a:endParaRPr lang="uk-UA" sz="2000" i="1" dirty="0" smtClean="0"/>
          </a:p>
          <a:p>
            <a:r>
              <a:rPr lang="uk-UA" sz="2000" i="1" dirty="0" smtClean="0"/>
              <a:t>1890 — родина переїхала з Одеси до Царського Села, де Анна навчалась в </a:t>
            </a:r>
            <a:r>
              <a:rPr lang="uk-UA" sz="2000" i="1" dirty="0" err="1" smtClean="0"/>
              <a:t>Царськосільській</a:t>
            </a:r>
            <a:r>
              <a:rPr lang="uk-UA" sz="2000" i="1" dirty="0" smtClean="0"/>
              <a:t> гімназії в 1900–1905 роках</a:t>
            </a:r>
            <a:r>
              <a:rPr lang="uk-UA" i="1" dirty="0" smtClean="0"/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692696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1910 — одружилась з російським поетом Миколою </a:t>
            </a:r>
            <a:r>
              <a:rPr lang="uk-UA" sz="2400" i="1" dirty="0" err="1" smtClean="0"/>
              <a:t>Гумільовим</a:t>
            </a:r>
            <a:r>
              <a:rPr lang="uk-UA" sz="2400" i="1" dirty="0" smtClean="0"/>
              <a:t>. Того ж року відвідала Париж, потім — Італію. Дебютувала в літературі збіркою поезій «Вечір», проте славу їй принесла книга «Чотки» (1914).</a:t>
            </a:r>
          </a:p>
          <a:p>
            <a:pPr algn="ctr"/>
            <a:endParaRPr lang="uk-UA" sz="2400" i="1" dirty="0" smtClean="0"/>
          </a:p>
          <a:p>
            <a:pPr algn="ctr"/>
            <a:r>
              <a:rPr lang="uk-UA" sz="2400" i="1" dirty="0" smtClean="0"/>
              <a:t>1912 — в родині </a:t>
            </a:r>
            <a:r>
              <a:rPr lang="uk-UA" sz="2400" i="1" dirty="0" err="1" smtClean="0"/>
              <a:t>Гумільова</a:t>
            </a:r>
            <a:r>
              <a:rPr lang="uk-UA" sz="2400" i="1" dirty="0" smtClean="0"/>
              <a:t> і Ахматової народився син Лев — майбутній історик.</a:t>
            </a:r>
          </a:p>
          <a:p>
            <a:endParaRPr lang="uk-UA" dirty="0" smtClean="0"/>
          </a:p>
        </p:txBody>
      </p:sp>
      <p:pic>
        <p:nvPicPr>
          <p:cNvPr id="16386" name="Picture 2" descr="http://upload.wikimedia.org/wikipedia/commons/e/e1/%D0%90%D1%85%D0%BC%D0%B0%D1%82%D0%BE%D0%B2%D0%B0_%D0%9D.%D0%93%D1%83%D0%BC%D0%B8%D0%BB%D0%B5%D0%B2_%D0%9B.%D0%93%D1%83%D0%BC%D0%B8%D0%BB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896544" cy="35071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2565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/>
              <a:t>Жовтневу революцію більшовиків Ахматова не прийняла, але Росію не покинула. 1921 року був розстріляний її чоловік Микола </a:t>
            </a:r>
            <a:r>
              <a:rPr lang="uk-UA" sz="2000" i="1" dirty="0" err="1" smtClean="0"/>
              <a:t>Гумільов</a:t>
            </a:r>
            <a:r>
              <a:rPr lang="uk-UA" sz="2000" i="1" dirty="0" smtClean="0"/>
              <a:t>, на той час вони були вже розлучені, звинувачений у контрреволюційній змові, а пізніше був двічі ув'язнений її син. Трагедії особистого життя поетеси не зупиняли її активної творчої діяльності. У 20-ті роки Анна Ахматова посіла чільне місце в російській поезії: її як дослідницю цікавили життя та творчість Олександра Пушкіна, якому присвятила, зокрема, есе «Загибель Пушкіна».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Починаючи з 1922 року збірки Анни Ахматової піддавались жорсткій цензурній правці — і з 1923 до 1934 року вона практично не друкувалась. Збірки її віршів, що вийшли в період між 1922 та 1966 роками, аж ніяк не можна в повній мірі назвати авторськими.</a:t>
            </a:r>
            <a:endParaRPr lang="uk-UA" sz="2000" i="1" dirty="0"/>
          </a:p>
        </p:txBody>
      </p:sp>
      <p:pic>
        <p:nvPicPr>
          <p:cNvPr id="18434" name="Picture 2" descr="http://www.pravmir.ru/wp-content/uploads/2012/06/1920-%D0%B5-%D0%B3%D0%BE%D0%B4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096344" cy="471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photoshop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8309769" cy="42198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/>
              <a:t>1962 — побачила світ її 22-річна праця — «Поема без героя».</a:t>
            </a:r>
          </a:p>
          <a:p>
            <a:pPr algn="ctr"/>
            <a:r>
              <a:rPr lang="uk-UA" sz="2000" i="1" dirty="0" smtClean="0"/>
              <a:t>Основні збірки поезій Ахматової: «Подорожник», «</a:t>
            </a:r>
            <a:r>
              <a:rPr lang="uk-UA" sz="2000" i="1" dirty="0" err="1" smtClean="0"/>
              <a:t>Anno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Domini</a:t>
            </a:r>
            <a:r>
              <a:rPr lang="uk-UA" sz="2000" i="1" dirty="0" smtClean="0"/>
              <a:t>», «Біг часу», «Реквієм».</a:t>
            </a:r>
          </a:p>
          <a:p>
            <a:pPr algn="ctr"/>
            <a:r>
              <a:rPr lang="uk-UA" sz="2000" i="1" dirty="0" smtClean="0"/>
              <a:t>1962 — була </a:t>
            </a:r>
            <a:r>
              <a:rPr lang="uk-UA" sz="2000" i="1" dirty="0" err="1" smtClean="0"/>
              <a:t>номінована</a:t>
            </a:r>
            <a:r>
              <a:rPr lang="uk-UA" sz="2000" i="1" dirty="0" smtClean="0"/>
              <a:t> на Нобелівську премію з літератури.</a:t>
            </a:r>
          </a:p>
          <a:p>
            <a:pPr algn="ctr"/>
            <a:r>
              <a:rPr lang="uk-UA" sz="2000" i="1" dirty="0" smtClean="0"/>
              <a:t>1964 — в Італії отримала премію «</a:t>
            </a:r>
            <a:r>
              <a:rPr lang="uk-UA" sz="2000" i="1" dirty="0" err="1" smtClean="0"/>
              <a:t>Етна-Таорміна</a:t>
            </a:r>
            <a:r>
              <a:rPr lang="uk-UA" sz="2000" i="1" dirty="0" smtClean="0"/>
              <a:t>», а 1965 року — диплом почесного доктора Оксфордського університету. Церемонія пройшла особливо урочисто. Вперше в історії Оксфордського університету англійці порушили традицію: не Анна Ахматова сходила по мармурових сходах, а ректор спускався до неї.</a:t>
            </a:r>
            <a:endParaRPr lang="uk-UA" sz="2000" i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i="1" dirty="0" smtClean="0"/>
              <a:t>Останній публічний виступ Анни Ахматової відбувся у Великому театрі (Москва) на урочистому вечорі, присвяченому Данте.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Восени 1965 року перенесла 4-й інфаркт, а 5 березня 1966 року померла в підмосковному кардіологічному санаторії.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Похована на </a:t>
            </a:r>
            <a:r>
              <a:rPr lang="uk-UA" sz="2000" i="1" dirty="0" err="1" smtClean="0"/>
              <a:t>Комаровському</a:t>
            </a:r>
            <a:r>
              <a:rPr lang="uk-UA" sz="2000" i="1" dirty="0" smtClean="0"/>
              <a:t> кладовищі під Ленінградом.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Мати поетеси — Інна </a:t>
            </a:r>
            <a:r>
              <a:rPr lang="uk-UA" sz="2000" i="1" dirty="0" err="1" smtClean="0"/>
              <a:t>Еразмівна</a:t>
            </a:r>
            <a:r>
              <a:rPr lang="uk-UA" sz="2000" i="1" dirty="0" smtClean="0"/>
              <a:t> Стогова похована в селі </a:t>
            </a:r>
            <a:r>
              <a:rPr lang="uk-UA" sz="2000" i="1" dirty="0" err="1" smtClean="0"/>
              <a:t>Слобідка-Шелехівська</a:t>
            </a:r>
            <a:r>
              <a:rPr lang="uk-UA" sz="2000" i="1" dirty="0" smtClean="0"/>
              <a:t> (Хмельницька область, Україна), де відкрито музей родини </a:t>
            </a:r>
            <a:r>
              <a:rPr lang="uk-UA" sz="2000" i="1" dirty="0" err="1" smtClean="0"/>
              <a:t>Ахматових</a:t>
            </a:r>
            <a:r>
              <a:rPr lang="uk-UA" sz="2000" i="1" dirty="0" smtClean="0"/>
              <a:t>.</a:t>
            </a:r>
            <a:endParaRPr lang="uk-UA" sz="2000" i="1" dirty="0"/>
          </a:p>
        </p:txBody>
      </p:sp>
      <p:pic>
        <p:nvPicPr>
          <p:cNvPr id="19458" name="Picture 2" descr="http://pics.livejournal.com/kinouho/pic/001qkyq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18147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476672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</a:t>
            </a:r>
          </a:p>
          <a:p>
            <a:pPr algn="ctr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любовна і рефлексивна лірика (збірки «Чотки», «Біла зграя», «Подорожник», «</a:t>
            </a:r>
            <a:r>
              <a:rPr lang="fr-FR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Domini»)</a:t>
            </a:r>
          </a:p>
          <a:p>
            <a:pPr algn="ctr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лірико-епічні поеми («Поема без героя», «Реквієм пам'яті жертв сталінських репресій»)</a:t>
            </a:r>
          </a:p>
          <a:p>
            <a:pPr algn="ctr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вірші про війну</a:t>
            </a:r>
          </a:p>
          <a:p>
            <a:pPr algn="ctr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переклади поезії (у тому числі Івана Франка).</a:t>
            </a:r>
            <a:endParaRPr lang="uk-UA" sz="2800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brick.in.ua/uploads/image/uploads/images/quick-folder/books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50483" cy="50405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smtClean="0"/>
              <a:t>А </a:t>
            </a:r>
            <a:r>
              <a:rPr lang="ru-RU" sz="2000" i="1" dirty="0"/>
              <a:t>ты думал - я тоже такая,</a:t>
            </a:r>
            <a:br>
              <a:rPr lang="ru-RU" sz="2000" i="1" dirty="0"/>
            </a:br>
            <a:r>
              <a:rPr lang="ru-RU" sz="2000" i="1" dirty="0"/>
              <a:t>Что можно забыть меня,</a:t>
            </a:r>
            <a:br>
              <a:rPr lang="ru-RU" sz="2000" i="1" dirty="0"/>
            </a:br>
            <a:r>
              <a:rPr lang="ru-RU" sz="2000" i="1" dirty="0"/>
              <a:t>И что брошусь, моля и рыдая,</a:t>
            </a:r>
            <a:br>
              <a:rPr lang="ru-RU" sz="2000" i="1" dirty="0"/>
            </a:br>
            <a:r>
              <a:rPr lang="ru-RU" sz="2000" i="1" dirty="0"/>
              <a:t>Под копыта гнедого коня.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Или стану просить у знахарок</a:t>
            </a:r>
            <a:br>
              <a:rPr lang="ru-RU" sz="2000" i="1" dirty="0"/>
            </a:br>
            <a:r>
              <a:rPr lang="ru-RU" sz="2000" i="1" dirty="0"/>
              <a:t>В наговорной воде корешок</a:t>
            </a:r>
            <a:br>
              <a:rPr lang="ru-RU" sz="2000" i="1" dirty="0"/>
            </a:br>
            <a:r>
              <a:rPr lang="ru-RU" sz="2000" i="1" dirty="0"/>
              <a:t>И пришлю тебе странный подарок -</a:t>
            </a:r>
            <a:br>
              <a:rPr lang="ru-RU" sz="2000" i="1" dirty="0"/>
            </a:br>
            <a:r>
              <a:rPr lang="ru-RU" sz="2000" i="1" dirty="0"/>
              <a:t>Мой заветный душистый платок.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Будь же проклят. Ни стоном, ни взглядом</a:t>
            </a:r>
            <a:br>
              <a:rPr lang="ru-RU" sz="2000" i="1" dirty="0"/>
            </a:br>
            <a:r>
              <a:rPr lang="ru-RU" sz="2000" i="1" dirty="0"/>
              <a:t>Окаянной души не коснусь,</a:t>
            </a:r>
            <a:br>
              <a:rPr lang="ru-RU" sz="2000" i="1" dirty="0"/>
            </a:br>
            <a:r>
              <a:rPr lang="ru-RU" sz="2000" i="1" dirty="0"/>
              <a:t>Но клянусь тебе ангельским садом,</a:t>
            </a:r>
            <a:br>
              <a:rPr lang="ru-RU" sz="2000" i="1" dirty="0"/>
            </a:br>
            <a:r>
              <a:rPr lang="ru-RU" sz="2000" i="1" dirty="0"/>
              <a:t>Чудотворной иконой клянусь,</a:t>
            </a:r>
            <a:br>
              <a:rPr lang="ru-RU" sz="2000" i="1" dirty="0"/>
            </a:br>
            <a:r>
              <a:rPr lang="ru-RU" sz="2000" i="1" dirty="0"/>
              <a:t>И ночей наших пламенным чадом -</a:t>
            </a:r>
            <a:br>
              <a:rPr lang="ru-RU" sz="2000" i="1" dirty="0"/>
            </a:br>
            <a:r>
              <a:rPr lang="ru-RU" sz="2000" i="1" dirty="0"/>
              <a:t>Я к тебе никогда не вернусь.</a:t>
            </a:r>
            <a:br>
              <a:rPr lang="ru-RU" sz="2000" i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Июль 1921, Царское Село</a:t>
            </a:r>
          </a:p>
        </p:txBody>
      </p:sp>
      <p:pic>
        <p:nvPicPr>
          <p:cNvPr id="4" name="Рисунок 3" descr="s8004136.jpg"/>
          <p:cNvPicPr>
            <a:picLocks noChangeAspect="1"/>
          </p:cNvPicPr>
          <p:nvPr/>
        </p:nvPicPr>
        <p:blipFill>
          <a:blip r:embed="rId2" cstate="print"/>
          <a:srcRect l="5201" t="4851" r="10801" b="5901"/>
          <a:stretch>
            <a:fillRect/>
          </a:stretch>
        </p:blipFill>
        <p:spPr>
          <a:xfrm rot="21349344">
            <a:off x="504954" y="457314"/>
            <a:ext cx="3608872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740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Анна Ахматова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Ахматова</dc:title>
  <dc:creator>Oleg</dc:creator>
  <cp:lastModifiedBy>Слава</cp:lastModifiedBy>
  <cp:revision>37</cp:revision>
  <dcterms:created xsi:type="dcterms:W3CDTF">2013-12-19T20:10:14Z</dcterms:created>
  <dcterms:modified xsi:type="dcterms:W3CDTF">2014-12-23T20:06:49Z</dcterms:modified>
</cp:coreProperties>
</file>