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3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31C06-3285-4166-BC38-C828B8560383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BE251-9968-470B-8B3B-767690F96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115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916832"/>
            <a:ext cx="7200800" cy="1584176"/>
          </a:xfrm>
        </p:spPr>
        <p:txBody>
          <a:bodyPr>
            <a:normAutofit fontScale="90000"/>
          </a:bodyPr>
          <a:lstStyle/>
          <a:p>
            <a:r>
              <a:rPr lang="uk-UA" sz="7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nabelle" pitchFamily="66" charset="0"/>
              </a:rPr>
              <a:t>Федор</a:t>
            </a:r>
            <a:r>
              <a:rPr lang="uk-UA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nabelle" pitchFamily="66" charset="0"/>
              </a:rPr>
              <a:t> </a:t>
            </a:r>
            <a:r>
              <a:rPr lang="uk-UA" sz="7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nabelle" pitchFamily="66" charset="0"/>
              </a:rPr>
              <a:t>Достоевский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nnabelle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2376264"/>
          </a:xfrm>
        </p:spPr>
        <p:txBody>
          <a:bodyPr>
            <a:noAutofit/>
          </a:bodyPr>
          <a:lstStyle/>
          <a:p>
            <a:r>
              <a:rPr lang="ru-RU" sz="3200" b="1" i="0" dirty="0" smtClean="0">
                <a:latin typeface="Annabelle" pitchFamily="66" charset="0"/>
              </a:rPr>
              <a:t>(1821-1881)</a:t>
            </a:r>
            <a:endParaRPr lang="ru-RU" sz="3200" b="1" i="0" dirty="0" smtClean="0">
              <a:latin typeface="Annabelle" pitchFamily="66" charset="0"/>
            </a:endParaRPr>
          </a:p>
          <a:p>
            <a:endParaRPr lang="ru-RU" sz="3200" b="1" i="0" dirty="0">
              <a:latin typeface="Annabell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6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060848"/>
            <a:ext cx="6840760" cy="3456384"/>
          </a:xfrm>
        </p:spPr>
        <p:txBody>
          <a:bodyPr>
            <a:noAutofit/>
          </a:bodyPr>
          <a:lstStyle/>
          <a:p>
            <a:r>
              <a:rPr lang="ru-RU" sz="1400" dirty="0" err="1"/>
              <a:t>Сниткина</a:t>
            </a:r>
            <a:r>
              <a:rPr lang="ru-RU" sz="1400" dirty="0"/>
              <a:t> обустроила жизнь писателя, взяла на себя все экономические вопросы его деятельности, а с 1871 года Достоевский навсегда бросил рулетку.</a:t>
            </a:r>
          </a:p>
          <a:p>
            <a:r>
              <a:rPr lang="ru-RU" sz="1400" dirty="0"/>
              <a:t>С 1872 по 1878 годы писатель прожил в городе Старая Русса Новгородской губернии. Эти годы жизни были очень плодотворными: 1872 — «Бесы», 1873 — начало «Дневника писателя» (серия фельетонов, очерков, полемических заметок и страстных публицистических заметок на злобу дня), 1875 — «Подросток», 1876 — «Кроткая».</a:t>
            </a:r>
          </a:p>
          <a:p>
            <a:r>
              <a:rPr lang="ru-RU" sz="1400" dirty="0"/>
              <a:t>В октябре 1878 года Достоевский возвращается в Петербург, где поселяется в квартире в доме на Кузнечном переулке,5/2, в которой и проживает до дня своей смерти 28 января (9 февраля) 1881 года.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1340768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nnabelle" panose="03000400000000000000" pitchFamily="66" charset="0"/>
              </a:rPr>
              <a:t>Достоевский Федор Михайлович</a:t>
            </a:r>
            <a:endParaRPr lang="ru-RU" sz="2400" b="1" dirty="0">
              <a:latin typeface="Annabelle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64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4" y="1340768"/>
            <a:ext cx="3456384" cy="576064"/>
          </a:xfrm>
        </p:spPr>
        <p:txBody>
          <a:bodyPr>
            <a:normAutofit fontScale="90000"/>
          </a:bodyPr>
          <a:lstStyle/>
          <a:p>
            <a:r>
              <a:rPr lang="uk-UA" sz="1600" b="1" dirty="0" err="1" smtClean="0"/>
              <a:t>Последние</a:t>
            </a:r>
            <a:r>
              <a:rPr lang="uk-UA" sz="1600" b="1" dirty="0" smtClean="0"/>
              <a:t> </a:t>
            </a:r>
            <a:r>
              <a:rPr lang="uk-UA" sz="1600" b="1" dirty="0" err="1" smtClean="0"/>
              <a:t>годы</a:t>
            </a:r>
            <a:r>
              <a:rPr lang="uk-UA" sz="1600" b="1" dirty="0" smtClean="0"/>
              <a:t> </a:t>
            </a:r>
            <a:r>
              <a:rPr lang="uk-UA" sz="1600" b="1" dirty="0" err="1" smtClean="0"/>
              <a:t>жизни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132856"/>
            <a:ext cx="7128792" cy="360040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последние несколько лет жизни 2 события стали особо значимыми для Достоевского. В 1878 году император Александр II пригласил к себе писателя, чтобы представить его своей семье, и в 1880 году, всего лишь за год до смерти, Достоевский произнёс знаменитую речь на открытии памятника Пушкину в Москве. В эти же годы писатель сблизился с консервативными журналистами, публицистами и мыслителями, переписывался с видным государственным деятелем К. П. Победоносцевым.</a:t>
            </a:r>
          </a:p>
          <a:p>
            <a:r>
              <a:rPr lang="ru-RU" dirty="0" smtClean="0"/>
              <a:t>Памятник </a:t>
            </a:r>
            <a:r>
              <a:rPr lang="ru-RU" dirty="0"/>
              <a:t>на могиле Ф. М. Достоевского</a:t>
            </a:r>
          </a:p>
          <a:p>
            <a:r>
              <a:rPr lang="ru-RU" dirty="0"/>
              <a:t>Несмотря на известность, которую Достоевский обрёл в конце своей жизни, поистине непреходящая, всемирная слава пришла к нему после смерти. В частности, Фридрих Ницше признавал, что Достоевский был единственным психологом, у которого он мог кое-чему поучиться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85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1340768"/>
            <a:ext cx="5072608" cy="4248472"/>
          </a:xfrm>
        </p:spPr>
        <p:txBody>
          <a:bodyPr>
            <a:normAutofit fontScale="62500" lnSpcReduction="20000"/>
          </a:bodyPr>
          <a:lstStyle/>
          <a:p>
            <a:r>
              <a:rPr lang="ru-RU" sz="2400" dirty="0"/>
              <a:t>26 января (7 февраля) 1881 года сестра Достоевского Вера Михайловна приехала в дом к Достоевским, чтобы просить брата отказаться от своей доли рязанского имения, доставшейся ему по наследству от тётки А. Ф. </a:t>
            </a:r>
            <a:r>
              <a:rPr lang="ru-RU" sz="2400" dirty="0" err="1"/>
              <a:t>Куманиной</a:t>
            </a:r>
            <a:r>
              <a:rPr lang="ru-RU" sz="2400" dirty="0"/>
              <a:t>, в пользу сестёр. По рассказу Любови Фёдоровны Достоевской, была бурная сцена с объяснениями и слезами, после чего у Достоевского пошла кровь горлом. Возможно, этот неприятный разговор стал толчком к обострению его болезни (эмфиземы) — через два дня писатель скончался.</a:t>
            </a:r>
          </a:p>
          <a:p>
            <a:r>
              <a:rPr lang="ru-RU" sz="2400" dirty="0"/>
              <a:t>Похоронен на Тихвинском кладбище Александро-Невской лавры в Санкт-Петербурге.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53006"/>
            <a:ext cx="2145195" cy="3812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032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6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Дякую </a:t>
            </a:r>
            <a:r>
              <a:rPr lang="en-US" sz="6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6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</a:t>
            </a:r>
            <a:r>
              <a:rPr lang="en-US" sz="6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6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увагу</a:t>
            </a:r>
            <a:endParaRPr lang="ru-RU" sz="60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1368152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Підготував </a:t>
            </a:r>
          </a:p>
          <a:p>
            <a:r>
              <a:rPr lang="uk-UA" dirty="0" smtClean="0"/>
              <a:t>Учень </a:t>
            </a:r>
            <a:r>
              <a:rPr lang="uk-UA" dirty="0" smtClean="0"/>
              <a:t>10</a:t>
            </a:r>
            <a:r>
              <a:rPr lang="uk-UA" dirty="0" smtClean="0"/>
              <a:t> </a:t>
            </a:r>
            <a:r>
              <a:rPr lang="uk-UA" dirty="0" smtClean="0"/>
              <a:t>класу</a:t>
            </a:r>
          </a:p>
          <a:p>
            <a:r>
              <a:rPr lang="uk-UA" dirty="0" err="1" smtClean="0"/>
              <a:t>Зош</a:t>
            </a:r>
            <a:r>
              <a:rPr lang="uk-UA" dirty="0" smtClean="0"/>
              <a:t> №12</a:t>
            </a:r>
          </a:p>
          <a:p>
            <a:r>
              <a:rPr lang="uk-UA" dirty="0" smtClean="0"/>
              <a:t>Шпак Денис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1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8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8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11960" y="2060848"/>
            <a:ext cx="3672408" cy="2664296"/>
          </a:xfrm>
        </p:spPr>
        <p:txBody>
          <a:bodyPr>
            <a:normAutofit/>
          </a:bodyPr>
          <a:lstStyle/>
          <a:p>
            <a:r>
              <a:rPr lang="ru-RU" sz="2000" b="1" i="1" dirty="0"/>
              <a:t>один из самых значительных и известных в мире русских писателей и мыслителей.</a:t>
            </a:r>
            <a:endParaRPr lang="ru-RU" sz="2000" b="1" i="1" dirty="0" smtClean="0"/>
          </a:p>
          <a:p>
            <a:endParaRPr lang="ru-RU" sz="2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95229"/>
            <a:ext cx="2338820" cy="292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792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1571" y="1395719"/>
            <a:ext cx="6336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err="1" smtClean="0">
                <a:latin typeface="Annabelle" pitchFamily="66" charset="0"/>
              </a:rPr>
              <a:t>Достоевский</a:t>
            </a:r>
            <a:r>
              <a:rPr lang="uk-UA" sz="3200" b="1" dirty="0" smtClean="0">
                <a:latin typeface="Annabelle" pitchFamily="66" charset="0"/>
              </a:rPr>
              <a:t> </a:t>
            </a:r>
            <a:r>
              <a:rPr lang="uk-UA" sz="3200" b="1" dirty="0" err="1" smtClean="0">
                <a:latin typeface="Annabelle" pitchFamily="66" charset="0"/>
              </a:rPr>
              <a:t>Федор</a:t>
            </a:r>
            <a:r>
              <a:rPr lang="uk-UA" sz="3200" b="1" dirty="0" smtClean="0">
                <a:latin typeface="Annabelle" pitchFamily="66" charset="0"/>
              </a:rPr>
              <a:t> Михайлович</a:t>
            </a:r>
            <a:endParaRPr lang="ru-RU" sz="3200" b="1" dirty="0">
              <a:latin typeface="Annabelle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954750"/>
            <a:ext cx="41044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Родился  </a:t>
            </a:r>
            <a:r>
              <a:rPr lang="ru-RU" sz="3200" dirty="0"/>
              <a:t>30 октября [11 ноября] </a:t>
            </a:r>
            <a:r>
              <a:rPr lang="ru-RU" sz="3200" dirty="0" smtClean="0"/>
              <a:t>1821 в Москве (Российская империя)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36829"/>
            <a:ext cx="2447269" cy="3174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952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2132856"/>
            <a:ext cx="7272808" cy="3168352"/>
          </a:xfrm>
        </p:spPr>
        <p:txBody>
          <a:bodyPr>
            <a:noAutofit/>
          </a:bodyPr>
          <a:lstStyle/>
          <a:p>
            <a:r>
              <a:rPr lang="ru-RU" i="1" dirty="0"/>
              <a:t>Предки писателя по отцовской линии с 1577 года получили право на использование </a:t>
            </a:r>
            <a:r>
              <a:rPr lang="ru-RU" i="1" dirty="0" err="1"/>
              <a:t>Радвана</a:t>
            </a:r>
            <a:r>
              <a:rPr lang="ru-RU" i="1" dirty="0"/>
              <a:t> — польского дворянского герба [основным элементом которого была Золотоордынская тамга (тавро, печать)]. Отец Достоевского много пил и был чрезвычайно жесток. «Мой дед Михаил, — сообщает Любовь Достоевская, — обращался всегда очень строго со своими крепостными. Чем больше он пил, тем свирепее становился, до тех пор, пока они, в конце концов, не убили его».</a:t>
            </a:r>
          </a:p>
          <a:p>
            <a:r>
              <a:rPr lang="ru-RU" i="1" dirty="0"/>
              <a:t>Мать, Мария Федоровна Нечаева (1800—1837), дочь купца 3-й гильдии Федора Тимофеевича Нечаева (1769—1832), происходившего из старых посадских города Боровска Калужской губернии, родилась в московской разночинной семье, где были купцы, сидельцы в лавках, лекари, универсанты, профессора, художники, духовные особы.</a:t>
            </a:r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1484784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err="1">
                <a:latin typeface="Annabelle" pitchFamily="66" charset="0"/>
              </a:rPr>
              <a:t>Достоевский</a:t>
            </a:r>
            <a:r>
              <a:rPr lang="uk-UA" sz="3200" b="1" dirty="0">
                <a:latin typeface="Annabelle" pitchFamily="66" charset="0"/>
              </a:rPr>
              <a:t> </a:t>
            </a:r>
            <a:r>
              <a:rPr lang="uk-UA" sz="3200" b="1" dirty="0" err="1">
                <a:latin typeface="Annabelle" pitchFamily="66" charset="0"/>
              </a:rPr>
              <a:t>Федор</a:t>
            </a:r>
            <a:r>
              <a:rPr lang="uk-UA" sz="3200" b="1" dirty="0">
                <a:latin typeface="Annabelle" pitchFamily="66" charset="0"/>
              </a:rPr>
              <a:t> Михайлович</a:t>
            </a:r>
            <a:endParaRPr lang="ru-RU" sz="3200" b="1" dirty="0">
              <a:latin typeface="Annabelle" pitchFamily="66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2116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700808"/>
            <a:ext cx="3456384" cy="59944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2400" cap="none" dirty="0" smtClean="0">
                <a:latin typeface="Annabelle" pitchFamily="66" charset="0"/>
                <a:ea typeface="+mn-ea"/>
                <a:cs typeface="+mn-cs"/>
              </a:rPr>
              <a:t>Достоевский Федор Михайлович</a:t>
            </a:r>
            <a:r>
              <a:rPr lang="ru-RU" sz="2400" cap="none" dirty="0">
                <a:latin typeface="Annabelle" pitchFamily="66" charset="0"/>
                <a:ea typeface="+mn-ea"/>
                <a:cs typeface="+mn-cs"/>
              </a:rPr>
              <a:t/>
            </a:r>
            <a:br>
              <a:rPr lang="ru-RU" sz="2400" cap="none" dirty="0">
                <a:latin typeface="Annabelle" pitchFamily="66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71600" y="1268760"/>
            <a:ext cx="3672408" cy="4536504"/>
          </a:xfrm>
        </p:spPr>
        <p:txBody>
          <a:bodyPr>
            <a:normAutofit fontScale="92500"/>
          </a:bodyPr>
          <a:lstStyle/>
          <a:p>
            <a:r>
              <a:rPr lang="ru-RU" i="1" dirty="0"/>
              <a:t>Когда Достоевскому было 16 лет, его мать умерла от чахотки, и отец отправил старших сыновей, Фёдора и Михаила (впоследствии также ставшего писателем), в пансион К. Ф. Костомарова в Петербурге.</a:t>
            </a:r>
          </a:p>
          <a:p>
            <a:r>
              <a:rPr lang="ru-RU" i="1" dirty="0"/>
              <a:t>1837 год стал важной датой для Достоевского. Это год смерти его матери, год смерти Пушкина, творчеством которого он (как и его брат) зачитывался с детства, год переезда в Петербург и поступления в Главное инженерное училище. В 1839 году его отец был убит, возможно, это сделали его крепостные крестьяне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025" y="1916832"/>
            <a:ext cx="2392027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021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1640" y="1412776"/>
            <a:ext cx="66247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Вскоре после публикации «Белых ночей» писатель был арестован (1849) в связи с «делом Петрашевского». Хотя Достоевский отрицал предъявленные ему обвинения, суд признал его «одним из важнейших преступников»[3].</a:t>
            </a:r>
          </a:p>
          <a:p>
            <a:pPr algn="ctr"/>
            <a:r>
              <a:rPr lang="ru-RU" i="1" dirty="0"/>
              <a:t>Военный суд находит подсудимого Достоевского виновным в том, что он, получив в марте сего года из Москвы от дворянина Плещеева… копию с преступного письма литератора Белинского — читал это письмо в собраниях: сначала у подсудимого Дурова, потом у подсудимого Петрашевского. А потому военный суд приговорил его за недонесение о распространении преступного о религии и правительстве письма литератора Белинского… лишить на основании Свода военных постановлений… чинов и всех прав состояния и подвергнуть смертной казни расстрелянием</a:t>
            </a:r>
          </a:p>
        </p:txBody>
      </p:sp>
    </p:spTree>
    <p:extLst>
      <p:ext uri="{BB962C8B-B14F-4D97-AF65-F5344CB8AC3E}">
        <p14:creationId xmlns:p14="http://schemas.microsoft.com/office/powerpoint/2010/main" val="359304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87624" y="1484784"/>
            <a:ext cx="6563815" cy="3960440"/>
          </a:xfrm>
        </p:spPr>
        <p:txBody>
          <a:bodyPr>
            <a:normAutofit/>
          </a:bodyPr>
          <a:lstStyle/>
          <a:p>
            <a:r>
              <a:rPr lang="ru-RU" i="1" dirty="0"/>
              <a:t>Суд и суровый приговор к смертной казни (22 декабря 1849) на Семёновском плацу был обставлен как инсценировка казни. В последний момент осуждённым объявили о помиловании, назначив наказание в виде каторжных работ. Во время короткого пребывания в Тобольске на пути к месту каторги (11—20 января 1850) писатель встретился с жёнами сосланных декабристов. Следующие четыре года Достоевский провёл на каторге в </a:t>
            </a:r>
            <a:r>
              <a:rPr lang="ru-RU" i="1" dirty="0" smtClean="0"/>
              <a:t>Омске.</a:t>
            </a:r>
            <a:r>
              <a:rPr lang="ru-RU" i="1" dirty="0"/>
              <a:t> В 1854 году Достоевский был освобождён и отправлен рядовым в седьмой линейный сибирский батальон. Здесь же у него начался роман с Марией Дмитриевной Исаевой. Период заключения и военной службы был поворотным в жизни Достоевского: из ещё не определившегося в жизни «искателя правды в человеке» он превратился в глубоко религиозного человека, единственным идеалом которого на всю последующую жизнь стал Христос.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516765" y="112474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Сс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ылка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 и каторга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8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427984" y="1988840"/>
            <a:ext cx="3816424" cy="3816424"/>
          </a:xfrm>
        </p:spPr>
        <p:txBody>
          <a:bodyPr>
            <a:normAutofit/>
          </a:bodyPr>
          <a:lstStyle/>
          <a:p>
            <a:r>
              <a:rPr lang="ru-RU" sz="1600" i="1" dirty="0"/>
              <a:t>30 июня 1859 года Достоевскому выдали временный билет № 2030, разрешающий ему выезд в Тверь, и 2 июля писатель покинул Семипалатинск. В 1860 году Достоевский с женой и приёмным сыном Павлом вернулся в Петербург, но негласное наблюдение за ним не прекращалось до середины 1870-х годов.</a:t>
            </a:r>
            <a:endParaRPr lang="ru-RU" sz="16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10815"/>
            <a:ext cx="3055366" cy="3842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88024" y="134076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nnabelle" panose="03000400000000000000" pitchFamily="66" charset="0"/>
              </a:rPr>
              <a:t>После каторги</a:t>
            </a:r>
            <a:endParaRPr lang="ru-RU" sz="2400" b="1" dirty="0">
              <a:latin typeface="Annabelle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86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131840" y="1916832"/>
            <a:ext cx="5072609" cy="3456384"/>
          </a:xfrm>
        </p:spPr>
        <p:txBody>
          <a:bodyPr>
            <a:normAutofit/>
          </a:bodyPr>
          <a:lstStyle/>
          <a:p>
            <a:r>
              <a:rPr lang="ru-RU" sz="1600" i="1" dirty="0"/>
              <a:t>Достоевский предпринял поездку за границу с молодой эмансипированной особой </a:t>
            </a:r>
            <a:r>
              <a:rPr lang="ru-RU" sz="1600" i="1" dirty="0" err="1"/>
              <a:t>Аполлинарией</a:t>
            </a:r>
            <a:r>
              <a:rPr lang="ru-RU" sz="1600" i="1" dirty="0"/>
              <a:t> Сусловой, в Баден-Бадене увлёкся разорительной игрой в рулетку, испытывал постоянную нужду в деньгах и в это же время (1864 год) потерял жену и брата. Непривычный уклад европейской жизни довершил разрушение социалистических иллюзий юности, сформировал критическое восприятие буржуазных ценностей и неприятие Запада</a:t>
            </a:r>
            <a:r>
              <a:rPr lang="ru-RU" sz="1600" dirty="0"/>
              <a:t>.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126876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nnabelle" panose="03000400000000000000" pitchFamily="66" charset="0"/>
              </a:rPr>
              <a:t>Федор Достоевский</a:t>
            </a:r>
            <a:endParaRPr lang="ru-RU" sz="2400" b="1" dirty="0">
              <a:latin typeface="Annabelle" panose="03000400000000000000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5" y="1621108"/>
            <a:ext cx="2318251" cy="3802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501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142</TotalTime>
  <Words>999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Кутюр</vt:lpstr>
      <vt:lpstr>Федор Достоевский</vt:lpstr>
      <vt:lpstr>Презентация PowerPoint</vt:lpstr>
      <vt:lpstr>Презентация PowerPoint</vt:lpstr>
      <vt:lpstr>Презентация PowerPoint</vt:lpstr>
      <vt:lpstr>Достоевский Федор Михайлович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Последние годы жизни</vt:lpstr>
      <vt:lpstr>Презентация PowerPoint</vt:lpstr>
      <vt:lpstr>Дякую  за 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Романтизм</dc:title>
  <cp:lastModifiedBy>Dream Admin</cp:lastModifiedBy>
  <cp:revision>19</cp:revision>
  <dcterms:modified xsi:type="dcterms:W3CDTF">2013-12-12T15:15:27Z</dcterms:modified>
</cp:coreProperties>
</file>