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09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77673B81-4E10-4D7C-910A-EBF08AEC016B}" type="datetimeFigureOut">
              <a:rPr lang="ru-RU" smtClean="0"/>
              <a:t>21.05.2013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4F90A30-B39D-482B-92FE-504E23BE4681}"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77673B81-4E10-4D7C-910A-EBF08AEC016B}" type="datetimeFigureOut">
              <a:rPr lang="ru-RU" smtClean="0"/>
              <a:t>21.05.2013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4F90A30-B39D-482B-92FE-504E23BE4681}"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7673B81-4E10-4D7C-910A-EBF08AEC016B}" type="datetimeFigureOut">
              <a:rPr lang="ru-RU" smtClean="0"/>
              <a:t>21.05.2013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4F90A30-B39D-482B-92FE-504E23BE4681}"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77673B81-4E10-4D7C-910A-EBF08AEC016B}" type="datetimeFigureOut">
              <a:rPr lang="ru-RU" smtClean="0"/>
              <a:t>21.05.2013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4F90A30-B39D-482B-92FE-504E23BE4681}"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7673B81-4E10-4D7C-910A-EBF08AEC016B}" type="datetimeFigureOut">
              <a:rPr lang="ru-RU" smtClean="0"/>
              <a:t>21.05.2013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4F90A30-B39D-482B-92FE-504E23BE4681}"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77673B81-4E10-4D7C-910A-EBF08AEC016B}" type="datetimeFigureOut">
              <a:rPr lang="ru-RU" smtClean="0"/>
              <a:t>21.05.2013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4F90A30-B39D-482B-92FE-504E23BE4681}"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77673B81-4E10-4D7C-910A-EBF08AEC016B}" type="datetimeFigureOut">
              <a:rPr lang="ru-RU" smtClean="0"/>
              <a:t>21.05.2013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4F90A30-B39D-482B-92FE-504E23BE4681}"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77673B81-4E10-4D7C-910A-EBF08AEC016B}" type="datetimeFigureOut">
              <a:rPr lang="ru-RU" smtClean="0"/>
              <a:t>21.05.2013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4F90A30-B39D-482B-92FE-504E23BE4681}"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77673B81-4E10-4D7C-910A-EBF08AEC016B}" type="datetimeFigureOut">
              <a:rPr lang="ru-RU" smtClean="0"/>
              <a:t>21.05.2013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04F90A30-B39D-482B-92FE-504E23BE4681}"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7673B81-4E10-4D7C-910A-EBF08AEC016B}" type="datetimeFigureOut">
              <a:rPr lang="ru-RU" smtClean="0"/>
              <a:t>21.05.2013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4F90A30-B39D-482B-92FE-504E23BE4681}"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7673B81-4E10-4D7C-910A-EBF08AEC016B}" type="datetimeFigureOut">
              <a:rPr lang="ru-RU" smtClean="0"/>
              <a:t>21.05.2013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4F90A30-B39D-482B-92FE-504E23BE4681}"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77673B81-4E10-4D7C-910A-EBF08AEC016B}" type="datetimeFigureOut">
              <a:rPr lang="ru-RU" smtClean="0"/>
              <a:t>21.05.2013</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04F90A30-B39D-482B-92FE-504E23BE4681}"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type="ctrTitle"/>
          </p:nvPr>
        </p:nvSpPr>
        <p:spPr>
          <a:xfrm>
            <a:off x="685800" y="836712"/>
            <a:ext cx="7772400" cy="3744416"/>
          </a:xfrm>
        </p:spPr>
        <p:txBody>
          <a:bodyPr>
            <a:noAutofit/>
          </a:bodyPr>
          <a:lstStyle/>
          <a:p>
            <a:r>
              <a:rPr lang="en-US" sz="8800" b="1" i="1" dirty="0">
                <a:latin typeface="Times New Roman" pitchFamily="18" charset="0"/>
                <a:cs typeface="Times New Roman" pitchFamily="18" charset="0"/>
              </a:rPr>
              <a:t>What should be a five-star hotel?</a:t>
            </a:r>
            <a:endParaRPr lang="ru-RU" sz="8800" b="1" i="1" dirty="0">
              <a:latin typeface="Times New Roman" pitchFamily="18" charset="0"/>
              <a:cs typeface="Times New Roman" pitchFamily="18" charset="0"/>
            </a:endParaRPr>
          </a:p>
        </p:txBody>
      </p:sp>
    </p:spTree>
    <p:extLst>
      <p:ext uri="{BB962C8B-B14F-4D97-AF65-F5344CB8AC3E}">
        <p14:creationId xmlns:p14="http://schemas.microsoft.com/office/powerpoint/2010/main" val="798608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en-US" dirty="0"/>
              <a:t>Tourism is impossible without hotels. This truth is known to every traveler. However, very often the case that the room price is irrelevant to the service of the hotel.</a:t>
            </a:r>
            <a:endParaRPr lang="ru-RU" dirty="0"/>
          </a:p>
        </p:txBody>
      </p:sp>
      <p:pic>
        <p:nvPicPr>
          <p:cNvPr id="1026" name="Picture 2" descr="C:\Users\ИЛЬЯ\Desktop\0,,15182766_4,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3928" y="3933850"/>
            <a:ext cx="3888432" cy="2807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7035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03648" y="2564904"/>
            <a:ext cx="6337245" cy="4214268"/>
          </a:xfrm>
        </p:spPr>
      </p:pic>
      <p:sp>
        <p:nvSpPr>
          <p:cNvPr id="3" name="Заголовок 2"/>
          <p:cNvSpPr>
            <a:spLocks noGrp="1"/>
          </p:cNvSpPr>
          <p:nvPr>
            <p:ph type="title"/>
          </p:nvPr>
        </p:nvSpPr>
        <p:spPr>
          <a:xfrm>
            <a:off x="179512" y="116632"/>
            <a:ext cx="8784976" cy="1728192"/>
          </a:xfrm>
        </p:spPr>
        <p:txBody>
          <a:bodyPr>
            <a:noAutofit/>
          </a:bodyPr>
          <a:lstStyle/>
          <a:p>
            <a:r>
              <a:rPr lang="en-US" sz="2400" dirty="0">
                <a:latin typeface="Times New Roman" pitchFamily="18" charset="0"/>
                <a:cs typeface="Times New Roman" pitchFamily="18" charset="0"/>
              </a:rPr>
              <a:t>So, the five-star hotel, first of all, the staff is highly qualified. It depends on the staff half the success of a hotel. Hotel workers, whether doorman, maid or administrator must know the answers to all the questions of guests.</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4118995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half" idx="2"/>
          </p:nvPr>
        </p:nvSpPr>
        <p:spPr>
          <a:xfrm>
            <a:off x="683568" y="1268760"/>
            <a:ext cx="3583632" cy="5184576"/>
          </a:xfrm>
        </p:spPr>
        <p:txBody>
          <a:bodyPr>
            <a:noAutofit/>
          </a:bodyPr>
          <a:lstStyle/>
          <a:p>
            <a:r>
              <a:rPr lang="en-US" sz="3200" dirty="0">
                <a:latin typeface="Times New Roman" pitchFamily="18" charset="0"/>
                <a:cs typeface="Times New Roman" pitchFamily="18" charset="0"/>
              </a:rPr>
              <a:t>Maximum courtesy and smiles - it is two qualities that should be possessed every person working at the hotel. It is important that the personnel it was perfect.</a:t>
            </a:r>
            <a:endParaRPr lang="ru-RU" sz="3200" dirty="0">
              <a:latin typeface="Times New Roman" pitchFamily="18" charset="0"/>
              <a:cs typeface="Times New Roman" pitchFamily="18" charset="0"/>
            </a:endParaRPr>
          </a:p>
        </p:txBody>
      </p:sp>
      <p:pic>
        <p:nvPicPr>
          <p:cNvPr id="5" name="Объект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44008" y="2060848"/>
            <a:ext cx="4264496" cy="4336504"/>
          </a:xfrm>
        </p:spPr>
      </p:pic>
    </p:spTree>
    <p:extLst>
      <p:ext uri="{BB962C8B-B14F-4D97-AF65-F5344CB8AC3E}">
        <p14:creationId xmlns:p14="http://schemas.microsoft.com/office/powerpoint/2010/main" val="1452802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179512" y="0"/>
            <a:ext cx="8712968" cy="2204864"/>
          </a:xfrm>
        </p:spPr>
        <p:txBody>
          <a:bodyPr>
            <a:noAutofit/>
          </a:bodyPr>
          <a:lstStyle/>
          <a:p>
            <a:r>
              <a:rPr lang="en-US" sz="2800" dirty="0">
                <a:latin typeface="Times New Roman" pitchFamily="18" charset="0"/>
                <a:cs typeface="Times New Roman" pitchFamily="18" charset="0"/>
              </a:rPr>
              <a:t>Hotel, awarded five stars, must work around the clock. Even if the guest wants to eat at three in the morning, the hotel and restaurant staff should always be ready to serve the customer.</a:t>
            </a:r>
            <a:endParaRPr lang="ru-RU" sz="2800" dirty="0">
              <a:latin typeface="Times New Roman" pitchFamily="18" charset="0"/>
              <a:cs typeface="Times New Roman" pitchFamily="18" charset="0"/>
            </a:endParaRPr>
          </a:p>
        </p:txBody>
      </p:sp>
      <p:pic>
        <p:nvPicPr>
          <p:cNvPr id="6" name="Объект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03648" y="2564904"/>
            <a:ext cx="6336704" cy="4227487"/>
          </a:xfrm>
        </p:spPr>
      </p:pic>
    </p:spTree>
    <p:extLst>
      <p:ext uri="{BB962C8B-B14F-4D97-AF65-F5344CB8AC3E}">
        <p14:creationId xmlns:p14="http://schemas.microsoft.com/office/powerpoint/2010/main" val="3416535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Объект 6"/>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076056" y="1628800"/>
            <a:ext cx="3540450" cy="4987740"/>
          </a:xfrm>
        </p:spPr>
      </p:pic>
      <p:sp>
        <p:nvSpPr>
          <p:cNvPr id="6" name="Заголовок 2"/>
          <p:cNvSpPr>
            <a:spLocks noGrp="1"/>
          </p:cNvSpPr>
          <p:nvPr>
            <p:ph type="body" sz="half" idx="2"/>
          </p:nvPr>
        </p:nvSpPr>
        <p:spPr>
          <a:xfrm>
            <a:off x="539552" y="1700808"/>
            <a:ext cx="3600400" cy="4824536"/>
          </a:xfrm>
        </p:spPr>
        <p:txBody>
          <a:bodyPr>
            <a:noAutofit/>
          </a:bodyPr>
          <a:lstStyle/>
          <a:p>
            <a:r>
              <a:rPr lang="en-US" sz="3600" dirty="0">
                <a:latin typeface="Times New Roman" pitchFamily="18" charset="0"/>
                <a:cs typeface="Times New Roman" pitchFamily="18" charset="0"/>
              </a:rPr>
              <a:t>Good tone for the five-star hotel - fresh flowers. If you see a hotel in artificial bouquets, it is a chance to deprive it of one sprocket.</a:t>
            </a:r>
            <a:endParaRPr lang="ru-RU" sz="3600" dirty="0">
              <a:latin typeface="Times New Roman" pitchFamily="18" charset="0"/>
              <a:cs typeface="Times New Roman" pitchFamily="18" charset="0"/>
            </a:endParaRPr>
          </a:p>
        </p:txBody>
      </p:sp>
    </p:spTree>
    <p:extLst>
      <p:ext uri="{BB962C8B-B14F-4D97-AF65-F5344CB8AC3E}">
        <p14:creationId xmlns:p14="http://schemas.microsoft.com/office/powerpoint/2010/main" val="4255568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Объект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7544" y="1340768"/>
            <a:ext cx="3103107" cy="2808312"/>
          </a:xfrm>
        </p:spPr>
      </p:pic>
      <p:sp>
        <p:nvSpPr>
          <p:cNvPr id="5" name="Заголовок 2"/>
          <p:cNvSpPr>
            <a:spLocks noGrp="1"/>
          </p:cNvSpPr>
          <p:nvPr>
            <p:ph type="body" sz="half" idx="2"/>
          </p:nvPr>
        </p:nvSpPr>
        <p:spPr>
          <a:xfrm>
            <a:off x="6228184" y="1844824"/>
            <a:ext cx="2664296" cy="4788570"/>
          </a:xfrm>
        </p:spPr>
        <p:txBody>
          <a:bodyPr>
            <a:noAutofit/>
          </a:bodyPr>
          <a:lstStyle/>
          <a:p>
            <a:pPr algn="r"/>
            <a:r>
              <a:rPr lang="en-US" sz="3200" dirty="0">
                <a:latin typeface="Times New Roman" pitchFamily="18" charset="0"/>
                <a:cs typeface="Times New Roman" pitchFamily="18" charset="0"/>
              </a:rPr>
              <a:t>Towels at the five-star hotels are changing at least twice a day, and the music and television should be present everywhere.</a:t>
            </a:r>
            <a:endParaRPr lang="ru-RU" sz="3200" dirty="0">
              <a:latin typeface="Times New Roman" pitchFamily="18" charset="0"/>
              <a:cs typeface="Times New Roman" pitchFamily="18" charset="0"/>
            </a:endParaRPr>
          </a:p>
        </p:txBody>
      </p:sp>
      <p:pic>
        <p:nvPicPr>
          <p:cNvPr id="2050" name="Picture 2" descr="C:\Users\ИЛЬЯ\Desktop\hotel_show_IT_may_09_en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7864" y="3933056"/>
            <a:ext cx="2925762" cy="2700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5279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03648" y="2614086"/>
            <a:ext cx="6336704" cy="4199290"/>
          </a:xfrm>
        </p:spPr>
      </p:pic>
      <p:sp>
        <p:nvSpPr>
          <p:cNvPr id="3" name="Заголовок 2"/>
          <p:cNvSpPr>
            <a:spLocks noGrp="1"/>
          </p:cNvSpPr>
          <p:nvPr>
            <p:ph type="title"/>
          </p:nvPr>
        </p:nvSpPr>
        <p:spPr>
          <a:xfrm>
            <a:off x="107504" y="116632"/>
            <a:ext cx="8928992" cy="1728192"/>
          </a:xfrm>
        </p:spPr>
        <p:txBody>
          <a:bodyPr>
            <a:noAutofit/>
          </a:bodyPr>
          <a:lstStyle/>
          <a:p>
            <a:r>
              <a:rPr lang="en-US" sz="3200" dirty="0">
                <a:latin typeface="Times New Roman" pitchFamily="18" charset="0"/>
                <a:cs typeface="Times New Roman" pitchFamily="18" charset="0"/>
              </a:rPr>
              <a:t>And finally, the most important thing: a hotel guest would never, under any circumstances, should not hear from the staff the word "no".</a:t>
            </a:r>
            <a:endParaRPr lang="ru-RU" sz="3200" dirty="0">
              <a:latin typeface="Times New Roman" pitchFamily="18" charset="0"/>
              <a:cs typeface="Times New Roman" pitchFamily="18" charset="0"/>
            </a:endParaRPr>
          </a:p>
        </p:txBody>
      </p:sp>
    </p:spTree>
    <p:extLst>
      <p:ext uri="{BB962C8B-B14F-4D97-AF65-F5344CB8AC3E}">
        <p14:creationId xmlns:p14="http://schemas.microsoft.com/office/powerpoint/2010/main" val="4768030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68</TotalTime>
  <Words>239</Words>
  <Application>Microsoft Office PowerPoint</Application>
  <PresentationFormat>Экран (4:3)</PresentationFormat>
  <Paragraphs>8</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Волна</vt:lpstr>
      <vt:lpstr>What should be a five-star hotel?</vt:lpstr>
      <vt:lpstr>Презентация PowerPoint</vt:lpstr>
      <vt:lpstr>So, the five-star hotel, first of all, the staff is highly qualified. It depends on the staff half the success of a hotel. Hotel workers, whether doorman, maid or administrator must know the answers to all the questions of guests.</vt:lpstr>
      <vt:lpstr>Презентация PowerPoint</vt:lpstr>
      <vt:lpstr>Hotel, awarded five stars, must work around the clock. Even if the guest wants to eat at three in the morning, the hotel and restaurant staff should always be ready to serve the customer.</vt:lpstr>
      <vt:lpstr>Презентация PowerPoint</vt:lpstr>
      <vt:lpstr>Презентация PowerPoint</vt:lpstr>
      <vt:lpstr>And finally, the most important thing: a hotel guest would never, under any circumstances, should not hear from the staff the word "no".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should be a five-star hotel?</dc:title>
  <dc:creator>ИЛЬЯ</dc:creator>
  <cp:lastModifiedBy>ИЛЬЯ</cp:lastModifiedBy>
  <cp:revision>6</cp:revision>
  <dcterms:created xsi:type="dcterms:W3CDTF">2013-05-21T13:50:10Z</dcterms:created>
  <dcterms:modified xsi:type="dcterms:W3CDTF">2013-05-21T14:58:34Z</dcterms:modified>
</cp:coreProperties>
</file>