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259" r:id="rId3"/>
    <p:sldId id="277" r:id="rId4"/>
    <p:sldId id="271" r:id="rId5"/>
    <p:sldId id="272" r:id="rId6"/>
    <p:sldId id="258" r:id="rId7"/>
    <p:sldId id="260" r:id="rId8"/>
    <p:sldId id="279" r:id="rId9"/>
    <p:sldId id="278" r:id="rId10"/>
    <p:sldId id="273" r:id="rId11"/>
    <p:sldId id="262" r:id="rId12"/>
    <p:sldId id="264" r:id="rId13"/>
    <p:sldId id="265" r:id="rId14"/>
    <p:sldId id="266" r:id="rId15"/>
    <p:sldId id="274" r:id="rId16"/>
    <p:sldId id="261" r:id="rId17"/>
    <p:sldId id="275" r:id="rId18"/>
    <p:sldId id="267" r:id="rId19"/>
    <p:sldId id="268" r:id="rId20"/>
    <p:sldId id="269" r:id="rId21"/>
    <p:sldId id="270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F0E7B-96F5-417D-B374-750DDC916C84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1EA78-DF38-4A6D-820B-372A82C62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59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1EA78-DF38-4A6D-820B-372A82C625A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41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F58707A-BCF9-4F5B-8BED-FEBA8AB7CAB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12849F-95CF-41C8-8E89-C4E085E5CD2E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707A-BCF9-4F5B-8BED-FEBA8AB7CAB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849F-95CF-41C8-8E89-C4E085E5CD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707A-BCF9-4F5B-8BED-FEBA8AB7CAB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849F-95CF-41C8-8E89-C4E085E5CD2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58707A-BCF9-4F5B-8BED-FEBA8AB7CAB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12849F-95CF-41C8-8E89-C4E085E5CD2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707A-BCF9-4F5B-8BED-FEBA8AB7CAB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12849F-95CF-41C8-8E89-C4E085E5CD2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F58707A-BCF9-4F5B-8BED-FEBA8AB7CAB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12849F-95CF-41C8-8E89-C4E085E5CD2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F58707A-BCF9-4F5B-8BED-FEBA8AB7CAB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D12849F-95CF-41C8-8E89-C4E085E5CD2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707A-BCF9-4F5B-8BED-FEBA8AB7CAB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12849F-95CF-41C8-8E89-C4E085E5CD2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707A-BCF9-4F5B-8BED-FEBA8AB7CAB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12849F-95CF-41C8-8E89-C4E085E5CD2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F58707A-BCF9-4F5B-8BED-FEBA8AB7CAB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12849F-95CF-41C8-8E89-C4E085E5CD2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8F58707A-BCF9-4F5B-8BED-FEBA8AB7CAB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1D12849F-95CF-41C8-8E89-C4E085E5CD2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F58707A-BCF9-4F5B-8BED-FEBA8AB7CAB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1D12849F-95CF-41C8-8E89-C4E085E5CD2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79983"/>
            <a:ext cx="3735288" cy="50633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7664" y="332656"/>
            <a:ext cx="64658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nstantia" pitchFamily="18" charset="0"/>
                <a:cs typeface="Andalus" pitchFamily="18" charset="-78"/>
              </a:rPr>
              <a:t>Анна Ахматова</a:t>
            </a: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0706" y="5601544"/>
            <a:ext cx="4572000" cy="10064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i="1" dirty="0" err="1">
                <a:latin typeface="Constantia" pitchFamily="18" charset="0"/>
              </a:rPr>
              <a:t>Виконала</a:t>
            </a:r>
            <a:r>
              <a:rPr lang="ru-RU" i="1" dirty="0">
                <a:latin typeface="Constantia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ru-RU" i="1" dirty="0" err="1">
                <a:latin typeface="Constantia" pitchFamily="18" charset="0"/>
              </a:rPr>
              <a:t>Учениця</a:t>
            </a:r>
            <a:r>
              <a:rPr lang="ru-RU" i="1" dirty="0">
                <a:latin typeface="Constantia" pitchFamily="18" charset="0"/>
              </a:rPr>
              <a:t> 11 </a:t>
            </a:r>
            <a:r>
              <a:rPr lang="ru-RU" i="1" dirty="0" err="1">
                <a:latin typeface="Constantia" pitchFamily="18" charset="0"/>
              </a:rPr>
              <a:t>класу</a:t>
            </a:r>
            <a:endParaRPr lang="ru-RU" i="1" dirty="0">
              <a:latin typeface="Constantia" pitchFamily="18" charset="0"/>
            </a:endParaRPr>
          </a:p>
          <a:p>
            <a:pPr>
              <a:lnSpc>
                <a:spcPct val="110000"/>
              </a:lnSpc>
            </a:pPr>
            <a:r>
              <a:rPr lang="ru-RU" i="1" dirty="0">
                <a:latin typeface="Constantia" pitchFamily="18" charset="0"/>
              </a:rPr>
              <a:t>Дика </a:t>
            </a:r>
            <a:r>
              <a:rPr lang="uk-UA" i="1" dirty="0">
                <a:latin typeface="Constantia" pitchFamily="18" charset="0"/>
              </a:rPr>
              <a:t>І</a:t>
            </a:r>
            <a:r>
              <a:rPr lang="ru-RU" i="1" dirty="0" err="1">
                <a:latin typeface="Constantia" pitchFamily="18" charset="0"/>
              </a:rPr>
              <a:t>рина</a:t>
            </a:r>
            <a:endParaRPr lang="ru-RU" i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5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4279564" cy="6344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5353671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Сім'я</a:t>
            </a:r>
            <a:r>
              <a:rPr lang="ru-RU" sz="2000" dirty="0"/>
              <a:t> Горенко. 1909 </a:t>
            </a:r>
            <a:r>
              <a:rPr lang="ru-RU" sz="2000" dirty="0" err="1"/>
              <a:t>Зліва</a:t>
            </a:r>
            <a:r>
              <a:rPr lang="ru-RU" sz="2000" dirty="0"/>
              <a:t> направо: </a:t>
            </a:r>
            <a:r>
              <a:rPr lang="ru-RU" sz="2000" dirty="0" smtClean="0"/>
              <a:t>Анна, </a:t>
            </a:r>
            <a:r>
              <a:rPr lang="ru-RU" sz="2000" dirty="0" err="1"/>
              <a:t>Андрій</a:t>
            </a:r>
            <a:r>
              <a:rPr lang="ru-RU" sz="2000" dirty="0"/>
              <a:t> </a:t>
            </a:r>
            <a:r>
              <a:rPr lang="ru-RU" sz="2000" dirty="0" smtClean="0"/>
              <a:t>(брат), </a:t>
            </a:r>
            <a:r>
              <a:rPr lang="ru-RU" sz="2000" dirty="0" err="1"/>
              <a:t>Інна</a:t>
            </a:r>
            <a:r>
              <a:rPr lang="ru-RU" sz="2000" dirty="0"/>
              <a:t> </a:t>
            </a:r>
            <a:r>
              <a:rPr lang="ru-RU" sz="2000" dirty="0" err="1"/>
              <a:t>Еразмівна</a:t>
            </a:r>
            <a:r>
              <a:rPr lang="ru-RU" sz="2000" dirty="0"/>
              <a:t> (</a:t>
            </a:r>
            <a:r>
              <a:rPr lang="ru-RU" sz="2000" dirty="0" err="1" smtClean="0"/>
              <a:t>мати</a:t>
            </a:r>
            <a:r>
              <a:rPr lang="ru-RU" sz="2000" dirty="0" smtClean="0"/>
              <a:t>), </a:t>
            </a:r>
            <a:r>
              <a:rPr lang="ru-RU" sz="2000" dirty="0" err="1"/>
              <a:t>Віктор</a:t>
            </a:r>
            <a:r>
              <a:rPr lang="ru-RU" sz="2000" dirty="0"/>
              <a:t> </a:t>
            </a:r>
            <a:r>
              <a:rPr lang="ru-RU" sz="2000" dirty="0" smtClean="0"/>
              <a:t>(брат), </a:t>
            </a:r>
            <a:r>
              <a:rPr lang="ru-RU" sz="2000" dirty="0" err="1"/>
              <a:t>Ія</a:t>
            </a:r>
            <a:r>
              <a:rPr lang="ru-RU" sz="2000" dirty="0"/>
              <a:t> </a:t>
            </a:r>
            <a:r>
              <a:rPr lang="ru-RU" sz="2000" dirty="0" smtClean="0"/>
              <a:t>(сестра).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38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496944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/>
              <a:t>Перша </a:t>
            </a:r>
            <a:r>
              <a:rPr lang="ru-RU" sz="2300" dirty="0" err="1"/>
              <a:t>збірка</a:t>
            </a:r>
            <a:r>
              <a:rPr lang="ru-RU" sz="2300" dirty="0"/>
              <a:t> </a:t>
            </a:r>
            <a:r>
              <a:rPr lang="ru-RU" sz="2300" dirty="0" err="1"/>
              <a:t>Ахматової</a:t>
            </a:r>
            <a:r>
              <a:rPr lang="ru-RU" sz="2300" dirty="0"/>
              <a:t> «</a:t>
            </a:r>
            <a:r>
              <a:rPr lang="ru-RU" sz="2300" dirty="0" err="1"/>
              <a:t>Вечір</a:t>
            </a:r>
            <a:r>
              <a:rPr lang="ru-RU" sz="2300" dirty="0"/>
              <a:t>» («Вечер») </a:t>
            </a:r>
            <a:r>
              <a:rPr lang="ru-RU" sz="2300" dirty="0" err="1"/>
              <a:t>вийшла</a:t>
            </a:r>
            <a:r>
              <a:rPr lang="ru-RU" sz="2300" dirty="0"/>
              <a:t> </a:t>
            </a:r>
            <a:r>
              <a:rPr lang="ru-RU" sz="2300" dirty="0" err="1"/>
              <a:t>друком</a:t>
            </a:r>
            <a:r>
              <a:rPr lang="ru-RU" sz="2300" dirty="0"/>
              <a:t> на початку </a:t>
            </a:r>
            <a:r>
              <a:rPr lang="ru-RU" sz="2300" dirty="0" err="1"/>
              <a:t>березня</a:t>
            </a:r>
            <a:r>
              <a:rPr lang="ru-RU" sz="2300" dirty="0"/>
              <a:t> 1912 р. у </a:t>
            </a:r>
            <a:r>
              <a:rPr lang="ru-RU" sz="2300" dirty="0" err="1"/>
              <a:t>видавництві</a:t>
            </a:r>
            <a:r>
              <a:rPr lang="ru-RU" sz="2300" dirty="0"/>
              <a:t> «Цех </a:t>
            </a:r>
            <a:r>
              <a:rPr lang="ru-RU" sz="2300" dirty="0" err="1"/>
              <a:t>поетів</a:t>
            </a:r>
            <a:r>
              <a:rPr lang="ru-RU" sz="2300" dirty="0"/>
              <a:t>» накладом 300 прим. За </a:t>
            </a:r>
            <a:r>
              <a:rPr lang="ru-RU" sz="2300" dirty="0" err="1"/>
              <a:t>своїм</a:t>
            </a:r>
            <a:r>
              <a:rPr lang="ru-RU" sz="2300" dirty="0"/>
              <a:t> </a:t>
            </a:r>
            <a:r>
              <a:rPr lang="ru-RU" sz="2300" dirty="0" err="1"/>
              <a:t>змістовим</a:t>
            </a:r>
            <a:r>
              <a:rPr lang="ru-RU" sz="2300" dirty="0"/>
              <a:t> </a:t>
            </a:r>
            <a:r>
              <a:rPr lang="ru-RU" sz="2300" dirty="0" err="1"/>
              <a:t>наповненням</a:t>
            </a:r>
            <a:r>
              <a:rPr lang="ru-RU" sz="2300" dirty="0"/>
              <a:t> «</a:t>
            </a:r>
            <a:r>
              <a:rPr lang="ru-RU" sz="2300" dirty="0" err="1"/>
              <a:t>Вечір</a:t>
            </a:r>
            <a:r>
              <a:rPr lang="ru-RU" sz="2300" dirty="0"/>
              <a:t>» — </a:t>
            </a:r>
            <a:r>
              <a:rPr lang="ru-RU" sz="2300" dirty="0" err="1"/>
              <a:t>це</a:t>
            </a:r>
            <a:r>
              <a:rPr lang="ru-RU" sz="2300" dirty="0"/>
              <a:t> </a:t>
            </a:r>
            <a:r>
              <a:rPr lang="ru-RU" sz="2300" dirty="0" err="1"/>
              <a:t>своєрідний</a:t>
            </a:r>
            <a:r>
              <a:rPr lang="ru-RU" sz="2300" dirty="0"/>
              <a:t> </a:t>
            </a:r>
            <a:r>
              <a:rPr lang="ru-RU" sz="2300" dirty="0" err="1"/>
              <a:t>поетичний</a:t>
            </a:r>
            <a:r>
              <a:rPr lang="ru-RU" sz="2300" dirty="0"/>
              <a:t> </a:t>
            </a:r>
            <a:r>
              <a:rPr lang="ru-RU" sz="2300" dirty="0" err="1"/>
              <a:t>щоденник</a:t>
            </a:r>
            <a:r>
              <a:rPr lang="ru-RU" sz="2300" dirty="0"/>
              <a:t>, у </a:t>
            </a:r>
            <a:r>
              <a:rPr lang="ru-RU" sz="2300" dirty="0" err="1"/>
              <a:t>якому</a:t>
            </a:r>
            <a:r>
              <a:rPr lang="ru-RU" sz="2300" dirty="0"/>
              <a:t> </a:t>
            </a:r>
            <a:r>
              <a:rPr lang="ru-RU" sz="2300" dirty="0" err="1"/>
              <a:t>наявна</a:t>
            </a:r>
            <a:r>
              <a:rPr lang="ru-RU" sz="2300" dirty="0"/>
              <a:t>, як </a:t>
            </a:r>
            <a:r>
              <a:rPr lang="ru-RU" sz="2300" dirty="0" err="1"/>
              <a:t>зауважив</a:t>
            </a:r>
            <a:r>
              <a:rPr lang="ru-RU" sz="2300" dirty="0"/>
              <a:t> у </a:t>
            </a:r>
            <a:r>
              <a:rPr lang="ru-RU" sz="2300" dirty="0" err="1"/>
              <a:t>передмові</a:t>
            </a:r>
            <a:r>
              <a:rPr lang="ru-RU" sz="2300" dirty="0"/>
              <a:t> до </a:t>
            </a:r>
            <a:r>
              <a:rPr lang="ru-RU" sz="2300" dirty="0" err="1"/>
              <a:t>збірки</a:t>
            </a:r>
            <a:r>
              <a:rPr lang="ru-RU" sz="2300" dirty="0"/>
              <a:t> М. </a:t>
            </a:r>
            <a:r>
              <a:rPr lang="ru-RU" sz="2300" dirty="0" err="1"/>
              <a:t>Кузмін</a:t>
            </a:r>
            <a:r>
              <a:rPr lang="ru-RU" sz="2300" dirty="0"/>
              <a:t>, </a:t>
            </a:r>
            <a:r>
              <a:rPr lang="ru-RU" sz="2300" dirty="0" err="1"/>
              <a:t>гостра</a:t>
            </a:r>
            <a:r>
              <a:rPr lang="ru-RU" sz="2300" dirty="0"/>
              <a:t> </a:t>
            </a:r>
            <a:r>
              <a:rPr lang="ru-RU" sz="2300" dirty="0" err="1"/>
              <a:t>сприйнятливість</a:t>
            </a:r>
            <a:r>
              <a:rPr lang="ru-RU" sz="2300" dirty="0"/>
              <a:t> і </a:t>
            </a:r>
            <a:r>
              <a:rPr lang="ru-RU" sz="2300" dirty="0" err="1"/>
              <a:t>прийняття</a:t>
            </a:r>
            <a:r>
              <a:rPr lang="ru-RU" sz="2300" dirty="0"/>
              <a:t> </a:t>
            </a:r>
            <a:r>
              <a:rPr lang="ru-RU" sz="2300" dirty="0" err="1"/>
              <a:t>світу</a:t>
            </a:r>
            <a:r>
              <a:rPr lang="ru-RU" sz="2300" dirty="0"/>
              <a:t> в </a:t>
            </a:r>
            <a:r>
              <a:rPr lang="ru-RU" sz="2300" dirty="0" err="1"/>
              <a:t>його</a:t>
            </a:r>
            <a:r>
              <a:rPr lang="ru-RU" sz="2300" dirty="0"/>
              <a:t> </a:t>
            </a:r>
            <a:r>
              <a:rPr lang="ru-RU" sz="2300" dirty="0" err="1"/>
              <a:t>сонячній</a:t>
            </a:r>
            <a:r>
              <a:rPr lang="ru-RU" sz="2300" dirty="0"/>
              <a:t> </a:t>
            </a:r>
            <a:r>
              <a:rPr lang="ru-RU" sz="2300" dirty="0" err="1"/>
              <a:t>плоті</a:t>
            </a:r>
            <a:r>
              <a:rPr lang="ru-RU" sz="2300" dirty="0"/>
              <a:t>, а </a:t>
            </a:r>
            <a:r>
              <a:rPr lang="ru-RU" sz="2300" dirty="0" err="1"/>
              <a:t>також</a:t>
            </a:r>
            <a:r>
              <a:rPr lang="ru-RU" sz="2300" dirty="0"/>
              <a:t> </a:t>
            </a:r>
            <a:r>
              <a:rPr lang="ru-RU" sz="2300" dirty="0" err="1"/>
              <a:t>внутрішня</a:t>
            </a:r>
            <a:r>
              <a:rPr lang="ru-RU" sz="2300" dirty="0"/>
              <a:t> </a:t>
            </a:r>
            <a:r>
              <a:rPr lang="ru-RU" sz="2300" dirty="0" err="1"/>
              <a:t>трагедійність</a:t>
            </a:r>
            <a:r>
              <a:rPr lang="ru-RU" sz="2300" dirty="0"/>
              <a:t> </a:t>
            </a:r>
            <a:r>
              <a:rPr lang="ru-RU" sz="2300" dirty="0" err="1"/>
              <a:t>свідомості</a:t>
            </a:r>
            <a:r>
              <a:rPr lang="ru-RU" sz="2300" dirty="0"/>
              <a:t>. У книгу </a:t>
            </a:r>
            <a:r>
              <a:rPr lang="ru-RU" sz="2300" dirty="0" err="1"/>
              <a:t>увійшло</a:t>
            </a:r>
            <a:r>
              <a:rPr lang="ru-RU" sz="2300" dirty="0"/>
              <a:t> 46 </a:t>
            </a:r>
            <a:r>
              <a:rPr lang="ru-RU" sz="2300" dirty="0" err="1"/>
              <a:t>віршів</a:t>
            </a:r>
            <a:r>
              <a:rPr lang="ru-RU" sz="2300" dirty="0"/>
              <a:t>, </a:t>
            </a:r>
            <a:r>
              <a:rPr lang="ru-RU" sz="2300" dirty="0" err="1"/>
              <a:t>написаних</a:t>
            </a:r>
            <a:r>
              <a:rPr lang="ru-RU" sz="2300" dirty="0"/>
              <a:t>, в основному, у 1910-1911 </a:t>
            </a:r>
            <a:r>
              <a:rPr lang="en-US" sz="2300" dirty="0"/>
              <a:t>pp.</a:t>
            </a:r>
            <a:br>
              <a:rPr lang="en-US" sz="2300" dirty="0"/>
            </a:br>
            <a:r>
              <a:rPr lang="en-US" sz="2300" dirty="0"/>
              <a:t/>
            </a:r>
            <a:br>
              <a:rPr lang="en-US" sz="2300" dirty="0"/>
            </a:br>
            <a:r>
              <a:rPr lang="ru-RU" sz="2300" dirty="0"/>
              <a:t>Друга </a:t>
            </a:r>
            <a:r>
              <a:rPr lang="ru-RU" sz="2300" dirty="0" err="1"/>
              <a:t>поетична</a:t>
            </a:r>
            <a:r>
              <a:rPr lang="ru-RU" sz="2300" dirty="0"/>
              <a:t> </a:t>
            </a:r>
            <a:r>
              <a:rPr lang="ru-RU" sz="2300" dirty="0" err="1"/>
              <a:t>збірка</a:t>
            </a:r>
            <a:r>
              <a:rPr lang="ru-RU" sz="2300" dirty="0"/>
              <a:t> </a:t>
            </a:r>
            <a:r>
              <a:rPr lang="ru-RU" sz="2300" dirty="0" err="1"/>
              <a:t>Ахматової</a:t>
            </a:r>
            <a:r>
              <a:rPr lang="ru-RU" sz="2300" dirty="0"/>
              <a:t> — «</a:t>
            </a:r>
            <a:r>
              <a:rPr lang="ru-RU" sz="2300" dirty="0" err="1"/>
              <a:t>Вервиця</a:t>
            </a:r>
            <a:r>
              <a:rPr lang="ru-RU" sz="2300" dirty="0"/>
              <a:t>» («Чётки»), яка </a:t>
            </a:r>
            <a:r>
              <a:rPr lang="ru-RU" sz="2300" dirty="0" err="1"/>
              <a:t>з'явилася</a:t>
            </a:r>
            <a:r>
              <a:rPr lang="ru-RU" sz="2300" dirty="0"/>
              <a:t> через два роки </a:t>
            </a:r>
            <a:r>
              <a:rPr lang="ru-RU" sz="2300" dirty="0" err="1"/>
              <a:t>після</a:t>
            </a:r>
            <a:r>
              <a:rPr lang="ru-RU" sz="2300" dirty="0"/>
              <a:t> «</a:t>
            </a:r>
            <a:r>
              <a:rPr lang="ru-RU" sz="2300" dirty="0" err="1"/>
              <a:t>Вечора</a:t>
            </a:r>
            <a:r>
              <a:rPr lang="ru-RU" sz="2300" dirty="0"/>
              <a:t>», принесла </a:t>
            </a:r>
            <a:r>
              <a:rPr lang="ru-RU" sz="2300" dirty="0" err="1"/>
              <a:t>їй</a:t>
            </a:r>
            <a:r>
              <a:rPr lang="ru-RU" sz="2300" dirty="0"/>
              <a:t> </a:t>
            </a:r>
            <a:r>
              <a:rPr lang="ru-RU" sz="2300" dirty="0" err="1"/>
              <a:t>всеросійську</a:t>
            </a:r>
            <a:r>
              <a:rPr lang="ru-RU" sz="2300" dirty="0"/>
              <a:t> славу і </a:t>
            </a:r>
            <a:r>
              <a:rPr lang="ru-RU" sz="2300" dirty="0" err="1"/>
              <a:t>висунула</a:t>
            </a:r>
            <a:r>
              <a:rPr lang="ru-RU" sz="2300" dirty="0"/>
              <a:t> у </a:t>
            </a:r>
            <a:r>
              <a:rPr lang="ru-RU" sz="2300" dirty="0" err="1"/>
              <a:t>перші</a:t>
            </a:r>
            <a:r>
              <a:rPr lang="ru-RU" sz="2300" dirty="0"/>
              <a:t> ряди </a:t>
            </a:r>
            <a:r>
              <a:rPr lang="ru-RU" sz="2300" dirty="0" err="1"/>
              <a:t>сучасної</a:t>
            </a:r>
            <a:r>
              <a:rPr lang="ru-RU" sz="2300" dirty="0"/>
              <a:t> </a:t>
            </a:r>
            <a:r>
              <a:rPr lang="ru-RU" sz="2300" dirty="0" err="1"/>
              <a:t>російської</a:t>
            </a:r>
            <a:r>
              <a:rPr lang="ru-RU" sz="2300" dirty="0"/>
              <a:t> </a:t>
            </a:r>
            <a:r>
              <a:rPr lang="ru-RU" sz="2300" dirty="0" err="1"/>
              <a:t>поезії</a:t>
            </a:r>
            <a:r>
              <a:rPr lang="ru-RU" sz="2300" dirty="0"/>
              <a:t>. З-</a:t>
            </a:r>
            <a:r>
              <a:rPr lang="ru-RU" sz="2300" dirty="0" err="1"/>
              <a:t>поміж</a:t>
            </a:r>
            <a:r>
              <a:rPr lang="ru-RU" sz="2300" dirty="0"/>
              <a:t> </a:t>
            </a:r>
            <a:r>
              <a:rPr lang="ru-RU" sz="2300" dirty="0" err="1"/>
              <a:t>численних</a:t>
            </a:r>
            <a:r>
              <a:rPr lang="ru-RU" sz="2300" dirty="0"/>
              <a:t> </a:t>
            </a:r>
            <a:r>
              <a:rPr lang="ru-RU" sz="2300" dirty="0" err="1"/>
              <a:t>критичних</a:t>
            </a:r>
            <a:r>
              <a:rPr lang="ru-RU" sz="2300" dirty="0"/>
              <a:t> </a:t>
            </a:r>
            <a:r>
              <a:rPr lang="ru-RU" sz="2300" dirty="0" err="1"/>
              <a:t>відгуків</a:t>
            </a:r>
            <a:r>
              <a:rPr lang="ru-RU" sz="2300" dirty="0"/>
              <a:t> на </a:t>
            </a:r>
            <a:r>
              <a:rPr lang="ru-RU" sz="2300" dirty="0" err="1"/>
              <a:t>збірку</a:t>
            </a:r>
            <a:r>
              <a:rPr lang="ru-RU" sz="2300" dirty="0"/>
              <a:t> </a:t>
            </a:r>
            <a:r>
              <a:rPr lang="ru-RU" sz="2300" dirty="0" err="1"/>
              <a:t>найглибшою</a:t>
            </a:r>
            <a:r>
              <a:rPr lang="ru-RU" sz="2300" dirty="0"/>
              <a:t> і </a:t>
            </a:r>
            <a:r>
              <a:rPr lang="ru-RU" sz="2300" dirty="0" err="1"/>
              <a:t>найпроникливішою</a:t>
            </a:r>
            <a:r>
              <a:rPr lang="ru-RU" sz="2300" dirty="0"/>
              <a:t> Ахматова </a:t>
            </a:r>
            <a:r>
              <a:rPr lang="ru-RU" sz="2300" dirty="0" err="1"/>
              <a:t>вважала</a:t>
            </a:r>
            <a:r>
              <a:rPr lang="ru-RU" sz="2300" dirty="0"/>
              <a:t> </a:t>
            </a:r>
            <a:r>
              <a:rPr lang="ru-RU" sz="2300" dirty="0" err="1"/>
              <a:t>статтю</a:t>
            </a:r>
            <a:r>
              <a:rPr lang="ru-RU" sz="2300" dirty="0"/>
              <a:t> М. Недоброво, </a:t>
            </a:r>
            <a:r>
              <a:rPr lang="ru-RU" sz="2300" dirty="0" err="1"/>
              <a:t>котрий</a:t>
            </a:r>
            <a:r>
              <a:rPr lang="ru-RU" sz="2300" dirty="0"/>
              <a:t> </a:t>
            </a:r>
            <a:r>
              <a:rPr lang="ru-RU" sz="2300" dirty="0" err="1"/>
              <a:t>підмітив</a:t>
            </a:r>
            <a:r>
              <a:rPr lang="ru-RU" sz="2300" dirty="0"/>
              <a:t> у </a:t>
            </a:r>
            <a:r>
              <a:rPr lang="ru-RU" sz="2300" dirty="0" err="1"/>
              <a:t>поезії</a:t>
            </a:r>
            <a:r>
              <a:rPr lang="ru-RU" sz="2300" dirty="0"/>
              <a:t> «</a:t>
            </a:r>
            <a:r>
              <a:rPr lang="ru-RU" sz="2300" dirty="0" err="1"/>
              <a:t>Вервиці</a:t>
            </a:r>
            <a:r>
              <a:rPr lang="ru-RU" sz="2300" dirty="0"/>
              <a:t>» «</a:t>
            </a:r>
            <a:r>
              <a:rPr lang="ru-RU" sz="2300" dirty="0" err="1"/>
              <a:t>ліричну</a:t>
            </a:r>
            <a:r>
              <a:rPr lang="ru-RU" sz="2300" dirty="0"/>
              <a:t> душу </a:t>
            </a:r>
            <a:r>
              <a:rPr lang="ru-RU" sz="2300" dirty="0" err="1"/>
              <a:t>швидше</a:t>
            </a:r>
            <a:r>
              <a:rPr lang="ru-RU" sz="2300" dirty="0"/>
              <a:t> </a:t>
            </a:r>
            <a:r>
              <a:rPr lang="ru-RU" sz="2300" dirty="0" err="1"/>
              <a:t>жорстку</a:t>
            </a:r>
            <a:r>
              <a:rPr lang="ru-RU" sz="2300" dirty="0"/>
              <a:t>, </a:t>
            </a:r>
            <a:r>
              <a:rPr lang="ru-RU" sz="2300" dirty="0" err="1"/>
              <a:t>ніж</a:t>
            </a:r>
            <a:r>
              <a:rPr lang="ru-RU" sz="2300" dirty="0"/>
              <a:t> </a:t>
            </a:r>
            <a:r>
              <a:rPr lang="ru-RU" sz="2300" dirty="0" err="1"/>
              <a:t>надто</a:t>
            </a:r>
            <a:r>
              <a:rPr lang="ru-RU" sz="2300" dirty="0"/>
              <a:t> </a:t>
            </a:r>
            <a:r>
              <a:rPr lang="ru-RU" sz="2300" dirty="0" err="1"/>
              <a:t>м'яку</a:t>
            </a:r>
            <a:r>
              <a:rPr lang="ru-RU" sz="2300" dirty="0"/>
              <a:t>, </a:t>
            </a:r>
            <a:r>
              <a:rPr lang="ru-RU" sz="2300" dirty="0" err="1"/>
              <a:t>швидше</a:t>
            </a:r>
            <a:r>
              <a:rPr lang="ru-RU" sz="2300" dirty="0"/>
              <a:t> </a:t>
            </a:r>
            <a:r>
              <a:rPr lang="ru-RU" sz="2300" dirty="0" err="1"/>
              <a:t>жорстоку</a:t>
            </a:r>
            <a:r>
              <a:rPr lang="ru-RU" sz="2300" dirty="0"/>
              <a:t>, </a:t>
            </a:r>
            <a:r>
              <a:rPr lang="ru-RU" sz="2300" dirty="0" err="1"/>
              <a:t>ніж</a:t>
            </a:r>
            <a:r>
              <a:rPr lang="ru-RU" sz="2300" dirty="0"/>
              <a:t> </a:t>
            </a:r>
            <a:r>
              <a:rPr lang="ru-RU" sz="2300" dirty="0" err="1"/>
              <a:t>слізливу</a:t>
            </a:r>
            <a:r>
              <a:rPr lang="ru-RU" sz="2300" dirty="0"/>
              <a:t>, і </a:t>
            </a:r>
            <a:r>
              <a:rPr lang="ru-RU" sz="2300" dirty="0" err="1"/>
              <a:t>вже</a:t>
            </a:r>
            <a:r>
              <a:rPr lang="ru-RU" sz="2300" dirty="0"/>
              <a:t> </a:t>
            </a:r>
            <a:r>
              <a:rPr lang="ru-RU" sz="2300" dirty="0" err="1"/>
              <a:t>відверто</a:t>
            </a:r>
            <a:r>
              <a:rPr lang="ru-RU" sz="2300" dirty="0"/>
              <a:t> </a:t>
            </a:r>
            <a:r>
              <a:rPr lang="ru-RU" sz="2300" dirty="0" err="1"/>
              <a:t>пануючу</a:t>
            </a:r>
            <a:r>
              <a:rPr lang="ru-RU" sz="2300" dirty="0"/>
              <a:t>, а не </a:t>
            </a:r>
            <a:r>
              <a:rPr lang="ru-RU" sz="2300" dirty="0" err="1"/>
              <a:t>пригноблену</a:t>
            </a:r>
            <a:r>
              <a:rPr lang="ru-RU" sz="23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67185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3505684" cy="520317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0647"/>
            <a:ext cx="3492538" cy="518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1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568952" cy="6336704"/>
          </a:xfrm>
        </p:spPr>
        <p:txBody>
          <a:bodyPr>
            <a:noAutofit/>
          </a:bodyPr>
          <a:lstStyle/>
          <a:p>
            <a:pPr algn="l"/>
            <a:r>
              <a:rPr lang="ru-RU" sz="2200" dirty="0" err="1"/>
              <a:t>Ранній</a:t>
            </a:r>
            <a:r>
              <a:rPr lang="ru-RU" sz="2200" dirty="0"/>
              <a:t> </a:t>
            </a:r>
            <a:r>
              <a:rPr lang="ru-RU" sz="2200" dirty="0" err="1"/>
              <a:t>період</a:t>
            </a:r>
            <a:r>
              <a:rPr lang="ru-RU" sz="2200" dirty="0"/>
              <a:t> </a:t>
            </a:r>
            <a:r>
              <a:rPr lang="ru-RU" sz="2200" dirty="0" err="1"/>
              <a:t>творчості</a:t>
            </a:r>
            <a:r>
              <a:rPr lang="ru-RU" sz="2200" dirty="0"/>
              <a:t> </a:t>
            </a:r>
            <a:r>
              <a:rPr lang="ru-RU" sz="2200" dirty="0" err="1"/>
              <a:t>Ахматової</a:t>
            </a:r>
            <a:r>
              <a:rPr lang="ru-RU" sz="2200" dirty="0"/>
              <a:t> завершила </a:t>
            </a:r>
            <a:r>
              <a:rPr lang="ru-RU" sz="2200" dirty="0" err="1"/>
              <a:t>поетична</a:t>
            </a:r>
            <a:r>
              <a:rPr lang="ru-RU" sz="2200" dirty="0"/>
              <a:t> книга «</a:t>
            </a:r>
            <a:r>
              <a:rPr lang="ru-RU" sz="2200" dirty="0" err="1"/>
              <a:t>Біла</a:t>
            </a:r>
            <a:r>
              <a:rPr lang="ru-RU" sz="2200" dirty="0"/>
              <a:t> </a:t>
            </a:r>
            <a:r>
              <a:rPr lang="ru-RU" sz="2200" dirty="0" err="1"/>
              <a:t>зграя</a:t>
            </a:r>
            <a:r>
              <a:rPr lang="ru-RU" sz="2200" dirty="0" smtClean="0"/>
              <a:t>», </a:t>
            </a:r>
            <a:r>
              <a:rPr lang="ru-RU" sz="2200" dirty="0" err="1"/>
              <a:t>позначена</a:t>
            </a:r>
            <a:r>
              <a:rPr lang="ru-RU" sz="2200" dirty="0"/>
              <a:t> </a:t>
            </a:r>
            <a:r>
              <a:rPr lang="ru-RU" sz="2200" dirty="0" err="1"/>
              <a:t>глибокими</a:t>
            </a:r>
            <a:r>
              <a:rPr lang="ru-RU" sz="2200" dirty="0"/>
              <a:t> </a:t>
            </a:r>
            <a:r>
              <a:rPr lang="ru-RU" sz="2200" dirty="0" err="1"/>
              <a:t>роздумами</a:t>
            </a:r>
            <a:r>
              <a:rPr lang="ru-RU" sz="2200" dirty="0"/>
              <a:t> </a:t>
            </a:r>
            <a:r>
              <a:rPr lang="ru-RU" sz="2200" dirty="0" err="1"/>
              <a:t>ліричної</a:t>
            </a:r>
            <a:r>
              <a:rPr lang="ru-RU" sz="2200" dirty="0"/>
              <a:t> </a:t>
            </a:r>
            <a:r>
              <a:rPr lang="ru-RU" sz="2200" dirty="0" err="1"/>
              <a:t>героїні</a:t>
            </a:r>
            <a:r>
              <a:rPr lang="ru-RU" sz="2200" dirty="0"/>
              <a:t> про </a:t>
            </a:r>
            <a:r>
              <a:rPr lang="ru-RU" sz="2200" dirty="0" err="1"/>
              <a:t>тривожну</a:t>
            </a:r>
            <a:r>
              <a:rPr lang="ru-RU" sz="2200" dirty="0"/>
              <a:t> </a:t>
            </a:r>
            <a:r>
              <a:rPr lang="ru-RU" sz="2200" dirty="0" err="1"/>
              <a:t>крихкість</a:t>
            </a:r>
            <a:r>
              <a:rPr lang="ru-RU" sz="2200" dirty="0"/>
              <a:t> і </a:t>
            </a:r>
            <a:r>
              <a:rPr lang="ru-RU" sz="2200" dirty="0" err="1"/>
              <a:t>непевність</a:t>
            </a:r>
            <a:r>
              <a:rPr lang="ru-RU" sz="2200" dirty="0"/>
              <a:t> </a:t>
            </a:r>
            <a:r>
              <a:rPr lang="ru-RU" sz="2200" dirty="0" err="1"/>
              <a:t>сучасного</a:t>
            </a:r>
            <a:r>
              <a:rPr lang="ru-RU" sz="2200" dirty="0"/>
              <a:t> </a:t>
            </a:r>
            <a:r>
              <a:rPr lang="ru-RU" sz="2200" dirty="0" err="1"/>
              <a:t>світу</a:t>
            </a:r>
            <a:r>
              <a:rPr lang="ru-RU" sz="2200" dirty="0"/>
              <a:t>. </a:t>
            </a:r>
            <a:r>
              <a:rPr lang="ru-RU" sz="2200" dirty="0" err="1"/>
              <a:t>Намагаючись</a:t>
            </a:r>
            <a:r>
              <a:rPr lang="ru-RU" sz="2200" dirty="0"/>
              <a:t> </a:t>
            </a:r>
            <a:r>
              <a:rPr lang="ru-RU" sz="2200" dirty="0" err="1"/>
              <a:t>вивищитися</a:t>
            </a:r>
            <a:r>
              <a:rPr lang="ru-RU" sz="2200" dirty="0"/>
              <a:t> над </a:t>
            </a:r>
            <a:r>
              <a:rPr lang="ru-RU" sz="2200" dirty="0" err="1"/>
              <a:t>проминущим</a:t>
            </a:r>
            <a:r>
              <a:rPr lang="ru-RU" sz="2200" dirty="0"/>
              <a:t> і </a:t>
            </a:r>
            <a:r>
              <a:rPr lang="ru-RU" sz="2200" dirty="0" err="1"/>
              <a:t>повсякденним</a:t>
            </a:r>
            <a:r>
              <a:rPr lang="ru-RU" sz="2200" dirty="0"/>
              <a:t>, </a:t>
            </a:r>
            <a:r>
              <a:rPr lang="ru-RU" sz="2200" dirty="0" err="1"/>
              <a:t>наблизитися</a:t>
            </a:r>
            <a:r>
              <a:rPr lang="ru-RU" sz="2200" dirty="0"/>
              <a:t> до </a:t>
            </a:r>
            <a:r>
              <a:rPr lang="ru-RU" sz="2200" dirty="0" err="1"/>
              <a:t>глибоких</a:t>
            </a:r>
            <a:r>
              <a:rPr lang="ru-RU" sz="2200" dirty="0"/>
              <a:t> </a:t>
            </a:r>
            <a:r>
              <a:rPr lang="ru-RU" sz="2200" dirty="0" err="1"/>
              <a:t>психологічних</a:t>
            </a:r>
            <a:r>
              <a:rPr lang="ru-RU" sz="2200" dirty="0"/>
              <a:t> та </a:t>
            </a:r>
            <a:r>
              <a:rPr lang="ru-RU" sz="2200" dirty="0" err="1"/>
              <a:t>етичних</a:t>
            </a:r>
            <a:r>
              <a:rPr lang="ru-RU" sz="2200" dirty="0"/>
              <a:t> </a:t>
            </a:r>
            <a:r>
              <a:rPr lang="ru-RU" sz="2200" dirty="0" err="1"/>
              <a:t>узагальнень</a:t>
            </a:r>
            <a:r>
              <a:rPr lang="ru-RU" sz="2200" dirty="0"/>
              <a:t>, Ахматова </a:t>
            </a:r>
            <a:r>
              <a:rPr lang="ru-RU" sz="2200" dirty="0" err="1"/>
              <a:t>мимовільно</a:t>
            </a:r>
            <a:r>
              <a:rPr lang="ru-RU" sz="2200" dirty="0"/>
              <a:t> </a:t>
            </a:r>
            <a:r>
              <a:rPr lang="ru-RU" sz="2200" dirty="0" err="1"/>
              <a:t>чи</a:t>
            </a:r>
            <a:r>
              <a:rPr lang="ru-RU" sz="2200" dirty="0"/>
              <a:t> </a:t>
            </a:r>
            <a:r>
              <a:rPr lang="ru-RU" sz="2200" dirty="0" err="1"/>
              <a:t>свідомо</a:t>
            </a:r>
            <a:r>
              <a:rPr lang="ru-RU" sz="2200" dirty="0"/>
              <a:t> </a:t>
            </a:r>
            <a:r>
              <a:rPr lang="ru-RU" sz="2200" dirty="0" err="1"/>
              <a:t>виходить</a:t>
            </a:r>
            <a:r>
              <a:rPr lang="ru-RU" sz="2200" dirty="0"/>
              <a:t> за </a:t>
            </a:r>
            <a:r>
              <a:rPr lang="ru-RU" sz="2200" dirty="0" err="1"/>
              <a:t>межі</a:t>
            </a:r>
            <a:r>
              <a:rPr lang="ru-RU" sz="2200" dirty="0"/>
              <a:t> </a:t>
            </a:r>
            <a:r>
              <a:rPr lang="ru-RU" sz="2200" dirty="0" err="1"/>
              <a:t>декларованих</a:t>
            </a:r>
            <a:r>
              <a:rPr lang="ru-RU" sz="2200" dirty="0"/>
              <a:t> </a:t>
            </a:r>
            <a:r>
              <a:rPr lang="ru-RU" sz="2200" dirty="0" err="1"/>
              <a:t>акмеїстами</a:t>
            </a:r>
            <a:r>
              <a:rPr lang="ru-RU" sz="2200" dirty="0"/>
              <a:t> </a:t>
            </a:r>
            <a:r>
              <a:rPr lang="ru-RU" sz="2200" dirty="0" err="1"/>
              <a:t>конкретності</a:t>
            </a:r>
            <a:r>
              <a:rPr lang="ru-RU" sz="2200" dirty="0"/>
              <a:t> та </a:t>
            </a:r>
            <a:r>
              <a:rPr lang="ru-RU" sz="2200" dirty="0" err="1"/>
              <a:t>відчутності</a:t>
            </a:r>
            <a:r>
              <a:rPr lang="ru-RU" sz="2200" dirty="0"/>
              <a:t>, </a:t>
            </a:r>
            <a:r>
              <a:rPr lang="ru-RU" sz="2200" dirty="0" err="1"/>
              <a:t>речевості</a:t>
            </a:r>
            <a:r>
              <a:rPr lang="ru-RU" sz="2200" dirty="0"/>
              <a:t> </a:t>
            </a:r>
            <a:r>
              <a:rPr lang="ru-RU" sz="2200" dirty="0" err="1"/>
              <a:t>образів</a:t>
            </a:r>
            <a:r>
              <a:rPr lang="ru-RU" sz="2200" dirty="0"/>
              <a:t> і </a:t>
            </a:r>
            <a:r>
              <a:rPr lang="ru-RU" sz="2200" dirty="0" err="1"/>
              <a:t>мовної</a:t>
            </a:r>
            <a:r>
              <a:rPr lang="ru-RU" sz="2200" dirty="0"/>
              <a:t> </a:t>
            </a:r>
            <a:r>
              <a:rPr lang="ru-RU" sz="2200" dirty="0" err="1"/>
              <a:t>простоти</a:t>
            </a:r>
            <a:r>
              <a:rPr lang="ru-RU" sz="2200" dirty="0"/>
              <a:t>. </a:t>
            </a:r>
            <a:r>
              <a:rPr lang="ru-RU" sz="2200" dirty="0" err="1"/>
              <a:t>Це</a:t>
            </a:r>
            <a:r>
              <a:rPr lang="ru-RU" sz="2200" dirty="0"/>
              <a:t>, в першу </a:t>
            </a:r>
            <a:r>
              <a:rPr lang="ru-RU" sz="2200" dirty="0" err="1"/>
              <a:t>чергу</a:t>
            </a:r>
            <a:r>
              <a:rPr lang="ru-RU" sz="2200" dirty="0"/>
              <a:t>, </a:t>
            </a:r>
            <a:r>
              <a:rPr lang="ru-RU" sz="2200" dirty="0" err="1"/>
              <a:t>пояснюється</a:t>
            </a:r>
            <a:r>
              <a:rPr lang="ru-RU" sz="2200" dirty="0"/>
              <a:t> </a:t>
            </a:r>
            <a:r>
              <a:rPr lang="ru-RU" sz="2200" dirty="0" err="1"/>
              <a:t>особливостями</a:t>
            </a:r>
            <a:r>
              <a:rPr lang="ru-RU" sz="2200" dirty="0"/>
              <a:t> </a:t>
            </a:r>
            <a:r>
              <a:rPr lang="ru-RU" sz="2200" dirty="0" err="1"/>
              <a:t>її</a:t>
            </a:r>
            <a:r>
              <a:rPr lang="ru-RU" sz="2200" dirty="0"/>
              <a:t> </a:t>
            </a:r>
            <a:r>
              <a:rPr lang="ru-RU" sz="2200" dirty="0" err="1"/>
              <a:t>світосприйняття</a:t>
            </a:r>
            <a:r>
              <a:rPr lang="ru-RU" sz="2200" dirty="0"/>
              <a:t> </a:t>
            </a:r>
            <a:r>
              <a:rPr lang="ru-RU" sz="2200" dirty="0" err="1"/>
              <a:t>крізь</a:t>
            </a:r>
            <a:r>
              <a:rPr lang="ru-RU" sz="2200" dirty="0"/>
              <a:t> призму </a:t>
            </a:r>
            <a:r>
              <a:rPr lang="ru-RU" sz="2200" dirty="0" err="1"/>
              <a:t>людської</a:t>
            </a:r>
            <a:r>
              <a:rPr lang="ru-RU" sz="2200" dirty="0"/>
              <a:t> </a:t>
            </a:r>
            <a:r>
              <a:rPr lang="ru-RU" sz="2200" dirty="0" err="1"/>
              <a:t>душі</a:t>
            </a:r>
            <a:r>
              <a:rPr lang="ru-RU" sz="2200" dirty="0"/>
              <a:t>. </a:t>
            </a:r>
            <a:r>
              <a:rPr lang="ru-RU" sz="2200" dirty="0" err="1"/>
              <a:t>Натомість</a:t>
            </a:r>
            <a:r>
              <a:rPr lang="ru-RU" sz="2200" dirty="0"/>
              <a:t> теми </a:t>
            </a:r>
            <a:r>
              <a:rPr lang="ru-RU" sz="2200" dirty="0" err="1"/>
              <a:t>нерозділеного</a:t>
            </a:r>
            <a:r>
              <a:rPr lang="ru-RU" sz="2200" dirty="0"/>
              <a:t> та </a:t>
            </a:r>
            <a:r>
              <a:rPr lang="ru-RU" sz="2200" dirty="0" err="1"/>
              <a:t>втраченого</a:t>
            </a:r>
            <a:r>
              <a:rPr lang="ru-RU" sz="2200" dirty="0"/>
              <a:t> </a:t>
            </a:r>
            <a:r>
              <a:rPr lang="ru-RU" sz="2200" dirty="0" err="1"/>
              <a:t>кохання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домінувала</a:t>
            </a:r>
            <a:r>
              <a:rPr lang="ru-RU" sz="2200" dirty="0"/>
              <a:t> у перших </a:t>
            </a:r>
            <a:r>
              <a:rPr lang="ru-RU" sz="2200" dirty="0" err="1"/>
              <a:t>двох</a:t>
            </a:r>
            <a:r>
              <a:rPr lang="ru-RU" sz="2200" dirty="0"/>
              <a:t> </a:t>
            </a:r>
            <a:r>
              <a:rPr lang="ru-RU" sz="2200" dirty="0" err="1"/>
              <a:t>збірках</a:t>
            </a:r>
            <a:r>
              <a:rPr lang="ru-RU" sz="2200" dirty="0"/>
              <a:t>, </a:t>
            </a:r>
            <a:r>
              <a:rPr lang="ru-RU" sz="2200" dirty="0" err="1"/>
              <a:t>прийшла</a:t>
            </a:r>
            <a:r>
              <a:rPr lang="ru-RU" sz="2200" dirty="0"/>
              <a:t> </a:t>
            </a:r>
            <a:r>
              <a:rPr lang="ru-RU" sz="2200" dirty="0" err="1"/>
              <a:t>інша</a:t>
            </a:r>
            <a:r>
              <a:rPr lang="ru-RU" sz="2200" dirty="0"/>
              <a:t> тема — тема </a:t>
            </a:r>
            <a:r>
              <a:rPr lang="ru-RU" sz="2200" dirty="0" err="1"/>
              <a:t>всеперемагаючого</a:t>
            </a:r>
            <a:r>
              <a:rPr lang="ru-RU" sz="2200" dirty="0"/>
              <a:t> і </a:t>
            </a:r>
            <a:r>
              <a:rPr lang="ru-RU" sz="2200" dirty="0" err="1"/>
              <a:t>зцілюючого</a:t>
            </a:r>
            <a:r>
              <a:rPr lang="ru-RU" sz="2200" dirty="0"/>
              <a:t> </a:t>
            </a:r>
            <a:r>
              <a:rPr lang="ru-RU" sz="2200" dirty="0" err="1" smtClean="0"/>
              <a:t>кохання</a:t>
            </a:r>
            <a:r>
              <a:rPr lang="ru-RU" sz="2200" dirty="0" smtClean="0"/>
              <a:t>. </a:t>
            </a:r>
            <a:r>
              <a:rPr lang="ru-RU" sz="2200" dirty="0" err="1"/>
              <a:t>Водночас</a:t>
            </a:r>
            <a:r>
              <a:rPr lang="ru-RU" sz="2200" dirty="0"/>
              <a:t> </a:t>
            </a:r>
            <a:r>
              <a:rPr lang="ru-RU" sz="2200" dirty="0" err="1"/>
              <a:t>поетеса</a:t>
            </a:r>
            <a:r>
              <a:rPr lang="ru-RU" sz="2200" dirty="0"/>
              <a:t> по-новому </a:t>
            </a:r>
            <a:r>
              <a:rPr lang="ru-RU" sz="2200" dirty="0" err="1"/>
              <a:t>осмислює</a:t>
            </a:r>
            <a:r>
              <a:rPr lang="ru-RU" sz="2200" dirty="0"/>
              <a:t> тему </a:t>
            </a:r>
            <a:r>
              <a:rPr lang="ru-RU" sz="2200" dirty="0" err="1"/>
              <a:t>батьківщини</a:t>
            </a:r>
            <a:r>
              <a:rPr lang="ru-RU" sz="2200" dirty="0"/>
              <a:t> та </a:t>
            </a:r>
            <a:r>
              <a:rPr lang="ru-RU" sz="2200" dirty="0" err="1"/>
              <a:t>війни</a:t>
            </a:r>
            <a:r>
              <a:rPr lang="ru-RU" sz="2200" dirty="0"/>
              <a:t>, </a:t>
            </a:r>
            <a:r>
              <a:rPr lang="ru-RU" sz="2200" dirty="0" err="1"/>
              <a:t>пам'яті</a:t>
            </a:r>
            <a:r>
              <a:rPr lang="ru-RU" sz="2200" dirty="0"/>
              <a:t> та </a:t>
            </a:r>
            <a:r>
              <a:rPr lang="ru-RU" sz="2200" dirty="0" err="1" smtClean="0"/>
              <a:t>совісті</a:t>
            </a:r>
            <a:r>
              <a:rPr lang="ru-RU" sz="2200" dirty="0"/>
              <a:t>.</a:t>
            </a:r>
            <a:r>
              <a:rPr lang="ru-RU" sz="2200" dirty="0" smtClean="0"/>
              <a:t> </a:t>
            </a:r>
            <a:r>
              <a:rPr lang="ru-RU" sz="2200" dirty="0"/>
              <a:t>До </a:t>
            </a:r>
            <a:r>
              <a:rPr lang="ru-RU" sz="2200" dirty="0" err="1"/>
              <a:t>визначальних</a:t>
            </a:r>
            <a:r>
              <a:rPr lang="ru-RU" sz="2200" dirty="0"/>
              <a:t> </a:t>
            </a:r>
            <a:r>
              <a:rPr lang="ru-RU" sz="2200" dirty="0" err="1"/>
              <a:t>характерологічних</a:t>
            </a:r>
            <a:r>
              <a:rPr lang="ru-RU" sz="2200" dirty="0"/>
              <a:t> </a:t>
            </a:r>
            <a:r>
              <a:rPr lang="ru-RU" sz="2200" dirty="0" err="1"/>
              <a:t>ознак</a:t>
            </a:r>
            <a:r>
              <a:rPr lang="ru-RU" sz="2200" dirty="0"/>
              <a:t> </a:t>
            </a:r>
            <a:r>
              <a:rPr lang="ru-RU" sz="2200" dirty="0" err="1"/>
              <a:t>поетичної</a:t>
            </a:r>
            <a:r>
              <a:rPr lang="ru-RU" sz="2200" dirty="0"/>
              <a:t> </a:t>
            </a:r>
            <a:r>
              <a:rPr lang="ru-RU" sz="2200" dirty="0" err="1"/>
              <a:t>манери</a:t>
            </a:r>
            <a:r>
              <a:rPr lang="ru-RU" sz="2200" dirty="0"/>
              <a:t> </a:t>
            </a:r>
            <a:r>
              <a:rPr lang="ru-RU" sz="2200" dirty="0" err="1"/>
              <a:t>Ахматової</a:t>
            </a:r>
            <a:r>
              <a:rPr lang="ru-RU" sz="2200" dirty="0"/>
              <a:t> </a:t>
            </a:r>
            <a:r>
              <a:rPr lang="ru-RU" sz="2200" dirty="0" err="1"/>
              <a:t>слід</a:t>
            </a:r>
            <a:r>
              <a:rPr lang="ru-RU" sz="2200" dirty="0"/>
              <a:t> </a:t>
            </a:r>
            <a:r>
              <a:rPr lang="ru-RU" sz="2200" dirty="0" err="1"/>
              <a:t>віднести</a:t>
            </a:r>
            <a:r>
              <a:rPr lang="ru-RU" sz="2200" dirty="0"/>
              <a:t> </a:t>
            </a:r>
            <a:r>
              <a:rPr lang="ru-RU" sz="2200" dirty="0" err="1"/>
              <a:t>філігранне</a:t>
            </a:r>
            <a:r>
              <a:rPr lang="ru-RU" sz="2200" dirty="0"/>
              <a:t> </a:t>
            </a:r>
            <a:r>
              <a:rPr lang="ru-RU" sz="2200" dirty="0" err="1"/>
              <a:t>нюансування</a:t>
            </a:r>
            <a:r>
              <a:rPr lang="ru-RU" sz="2200" dirty="0"/>
              <a:t> </a:t>
            </a:r>
            <a:r>
              <a:rPr lang="ru-RU" sz="2200" dirty="0" err="1"/>
              <a:t>почуттів</a:t>
            </a:r>
            <a:r>
              <a:rPr lang="ru-RU" sz="2200" dirty="0"/>
              <a:t>, </a:t>
            </a:r>
            <a:r>
              <a:rPr lang="ru-RU" sz="2200" dirty="0" err="1"/>
              <a:t>епіграматичність</a:t>
            </a:r>
            <a:r>
              <a:rPr lang="ru-RU" sz="2200" dirty="0"/>
              <a:t> і </a:t>
            </a:r>
            <a:r>
              <a:rPr lang="ru-RU" sz="2200" dirty="0" err="1"/>
              <a:t>рефлексійність</a:t>
            </a:r>
            <a:r>
              <a:rPr lang="ru-RU" sz="2200" dirty="0"/>
              <a:t>, а </a:t>
            </a:r>
            <a:r>
              <a:rPr lang="ru-RU" sz="2200" dirty="0" err="1"/>
              <a:t>також</a:t>
            </a:r>
            <a:r>
              <a:rPr lang="ru-RU" sz="2200" dirty="0"/>
              <a:t> </a:t>
            </a:r>
            <a:r>
              <a:rPr lang="ru-RU" sz="2200" dirty="0" err="1"/>
              <a:t>сюжетність</a:t>
            </a:r>
            <a:r>
              <a:rPr lang="ru-RU" sz="2200" dirty="0"/>
              <a:t> </a:t>
            </a:r>
            <a:r>
              <a:rPr lang="ru-RU" sz="2200" dirty="0" err="1"/>
              <a:t>її</a:t>
            </a:r>
            <a:r>
              <a:rPr lang="ru-RU" sz="2200" dirty="0"/>
              <a:t> </a:t>
            </a:r>
            <a:r>
              <a:rPr lang="ru-RU" sz="2200" dirty="0" err="1"/>
              <a:t>ліричних</a:t>
            </a:r>
            <a:r>
              <a:rPr lang="ru-RU" sz="2200" dirty="0"/>
              <a:t> </a:t>
            </a:r>
            <a:r>
              <a:rPr lang="ru-RU" sz="2200" dirty="0" err="1"/>
              <a:t>мініатюр</a:t>
            </a:r>
            <a:r>
              <a:rPr 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852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817" y="252795"/>
            <a:ext cx="521026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У </a:t>
            </a:r>
            <a:r>
              <a:rPr lang="ru-RU" sz="2200" dirty="0" err="1"/>
              <a:t>квітні</a:t>
            </a:r>
            <a:r>
              <a:rPr lang="ru-RU" sz="2200" dirty="0"/>
              <a:t> 1918 р. Ахматова </a:t>
            </a:r>
            <a:r>
              <a:rPr lang="ru-RU" sz="2200" dirty="0" err="1"/>
              <a:t>розлучилася</a:t>
            </a:r>
            <a:r>
              <a:rPr lang="ru-RU" sz="2200" dirty="0"/>
              <a:t> з М. </a:t>
            </a:r>
            <a:r>
              <a:rPr lang="ru-RU" sz="2200" dirty="0" err="1"/>
              <a:t>Гумільовим</a:t>
            </a:r>
            <a:r>
              <a:rPr lang="ru-RU" sz="2200" dirty="0"/>
              <a:t>. </a:t>
            </a:r>
            <a:r>
              <a:rPr lang="ru-RU" sz="2200" dirty="0" err="1"/>
              <a:t>Отримавши</a:t>
            </a:r>
            <a:r>
              <a:rPr lang="ru-RU" sz="2200" dirty="0"/>
              <a:t> </a:t>
            </a:r>
            <a:r>
              <a:rPr lang="ru-RU" sz="2200" dirty="0" err="1"/>
              <a:t>офіційні</a:t>
            </a:r>
            <a:r>
              <a:rPr lang="ru-RU" sz="2200" dirty="0"/>
              <a:t> </a:t>
            </a:r>
            <a:r>
              <a:rPr lang="ru-RU" sz="2200" dirty="0" err="1"/>
              <a:t>документи</a:t>
            </a:r>
            <a:r>
              <a:rPr lang="ru-RU" sz="2200" dirty="0"/>
              <a:t> про </a:t>
            </a:r>
            <a:r>
              <a:rPr lang="ru-RU" sz="2200" dirty="0" err="1"/>
              <a:t>розлучення</a:t>
            </a:r>
            <a:r>
              <a:rPr lang="ru-RU" sz="2200" dirty="0"/>
              <a:t>, </a:t>
            </a:r>
            <a:r>
              <a:rPr lang="ru-RU" sz="2200" dirty="0" err="1"/>
              <a:t>восени</a:t>
            </a:r>
            <a:r>
              <a:rPr lang="ru-RU" sz="2200" dirty="0"/>
              <a:t> </a:t>
            </a:r>
            <a:r>
              <a:rPr lang="ru-RU" sz="2200" dirty="0" err="1"/>
              <a:t>цього</a:t>
            </a:r>
            <a:r>
              <a:rPr lang="ru-RU" sz="2200" dirty="0"/>
              <a:t> самого року </a:t>
            </a:r>
            <a:r>
              <a:rPr lang="ru-RU" sz="2200" dirty="0" err="1"/>
              <a:t>вийшла</a:t>
            </a:r>
            <a:r>
              <a:rPr lang="ru-RU" sz="2200" dirty="0"/>
              <a:t> </a:t>
            </a:r>
            <a:r>
              <a:rPr lang="ru-RU" sz="2200" dirty="0" err="1"/>
              <a:t>заміж</a:t>
            </a:r>
            <a:r>
              <a:rPr lang="ru-RU" sz="2200" dirty="0"/>
              <a:t> за друга М. </a:t>
            </a:r>
            <a:r>
              <a:rPr lang="ru-RU" sz="2200" dirty="0" err="1"/>
              <a:t>Гумільова</a:t>
            </a:r>
            <a:r>
              <a:rPr lang="ru-RU" sz="2200" dirty="0"/>
              <a:t> </a:t>
            </a:r>
            <a:r>
              <a:rPr lang="ru-RU" sz="2200" dirty="0" smtClean="0"/>
              <a:t>В. </a:t>
            </a:r>
            <a:r>
              <a:rPr lang="ru-RU" sz="2200" dirty="0"/>
              <a:t>Шилейко, </a:t>
            </a:r>
            <a:r>
              <a:rPr lang="ru-RU" sz="2200" dirty="0" err="1"/>
              <a:t>вченого-ассирієзнавця</a:t>
            </a:r>
            <a:r>
              <a:rPr lang="ru-RU" sz="2200" dirty="0"/>
              <a:t> і </a:t>
            </a:r>
            <a:r>
              <a:rPr lang="ru-RU" sz="2200" dirty="0" err="1"/>
              <a:t>фахівця</a:t>
            </a:r>
            <a:r>
              <a:rPr lang="ru-RU" sz="2200" dirty="0"/>
              <a:t> з </a:t>
            </a:r>
            <a:r>
              <a:rPr lang="ru-RU" sz="2200" dirty="0" err="1"/>
              <a:t>клинописних</a:t>
            </a:r>
            <a:r>
              <a:rPr lang="ru-RU" sz="2200" dirty="0"/>
              <a:t> </a:t>
            </a:r>
            <a:r>
              <a:rPr lang="ru-RU" sz="2200" dirty="0" err="1"/>
              <a:t>мов</a:t>
            </a:r>
            <a:r>
              <a:rPr lang="ru-RU" sz="2200" dirty="0"/>
              <a:t>. </a:t>
            </a:r>
            <a:r>
              <a:rPr lang="ru-RU" sz="2200" dirty="0" err="1" smtClean="0"/>
              <a:t>Жовтневий</a:t>
            </a:r>
            <a:r>
              <a:rPr lang="ru-RU" sz="2200" dirty="0" smtClean="0"/>
              <a:t> </a:t>
            </a:r>
            <a:r>
              <a:rPr lang="ru-RU" sz="2200" dirty="0"/>
              <a:t>заколот </a:t>
            </a:r>
            <a:r>
              <a:rPr lang="ru-RU" sz="2200" dirty="0" err="1"/>
              <a:t>більшовиків</a:t>
            </a:r>
            <a:r>
              <a:rPr lang="ru-RU" sz="2200" dirty="0"/>
              <a:t> А. Ахматова не </a:t>
            </a:r>
            <a:r>
              <a:rPr lang="ru-RU" sz="2200" dirty="0" err="1"/>
              <a:t>прийняла</a:t>
            </a:r>
            <a:r>
              <a:rPr lang="ru-RU" sz="2200" dirty="0"/>
              <a:t>, але </a:t>
            </a:r>
            <a:r>
              <a:rPr lang="ru-RU" sz="2200" dirty="0" err="1"/>
              <a:t>Росію</a:t>
            </a:r>
            <a:r>
              <a:rPr lang="ru-RU" sz="2200" dirty="0"/>
              <a:t> не покинула. З початком </a:t>
            </a:r>
            <a:r>
              <a:rPr lang="ru-RU" sz="2200" dirty="0" err="1"/>
              <a:t>сталінських</a:t>
            </a:r>
            <a:r>
              <a:rPr lang="ru-RU" sz="2200" dirty="0"/>
              <a:t> </a:t>
            </a:r>
            <a:r>
              <a:rPr lang="ru-RU" sz="2200" dirty="0" err="1"/>
              <a:t>репресій</a:t>
            </a:r>
            <a:r>
              <a:rPr lang="ru-RU" sz="2200" dirty="0"/>
              <a:t> </a:t>
            </a:r>
            <a:r>
              <a:rPr lang="ru-RU" sz="2200" dirty="0" err="1"/>
              <a:t>був</a:t>
            </a:r>
            <a:r>
              <a:rPr lang="ru-RU" sz="2200" dirty="0"/>
              <a:t> </a:t>
            </a:r>
            <a:r>
              <a:rPr lang="ru-RU" sz="2200" dirty="0" err="1"/>
              <a:t>розстріляний</a:t>
            </a:r>
            <a:r>
              <a:rPr lang="ru-RU" sz="2200" dirty="0"/>
              <a:t> </a:t>
            </a:r>
            <a:r>
              <a:rPr lang="ru-RU" sz="2200" dirty="0" err="1"/>
              <a:t>чоловік</a:t>
            </a:r>
            <a:r>
              <a:rPr lang="ru-RU" sz="2200" dirty="0"/>
              <a:t> </a:t>
            </a:r>
            <a:r>
              <a:rPr lang="ru-RU" sz="2200" dirty="0" err="1"/>
              <a:t>Микола</a:t>
            </a:r>
            <a:r>
              <a:rPr lang="ru-RU" sz="2200" dirty="0"/>
              <a:t> </a:t>
            </a:r>
            <a:r>
              <a:rPr lang="ru-RU" sz="2200" dirty="0" err="1"/>
              <a:t>Гумільов</a:t>
            </a:r>
            <a:r>
              <a:rPr lang="ru-RU" sz="2200" dirty="0"/>
              <a:t> (1921), </a:t>
            </a:r>
            <a:r>
              <a:rPr lang="ru-RU" sz="2200" dirty="0" err="1"/>
              <a:t>звинувачений</a:t>
            </a:r>
            <a:r>
              <a:rPr lang="ru-RU" sz="2200" dirty="0"/>
              <a:t> у </a:t>
            </a:r>
            <a:r>
              <a:rPr lang="ru-RU" sz="2200" dirty="0" err="1"/>
              <a:t>контрреволюційній</a:t>
            </a:r>
            <a:r>
              <a:rPr lang="ru-RU" sz="2200" dirty="0"/>
              <a:t> </a:t>
            </a:r>
            <a:r>
              <a:rPr lang="ru-RU" sz="2200" dirty="0" err="1"/>
              <a:t>змові</a:t>
            </a:r>
            <a:r>
              <a:rPr lang="ru-RU" sz="2200" dirty="0"/>
              <a:t>, а </a:t>
            </a:r>
            <a:r>
              <a:rPr lang="ru-RU" sz="2200" dirty="0" err="1"/>
              <a:t>пізніше</a:t>
            </a:r>
            <a:r>
              <a:rPr lang="ru-RU" sz="2200" dirty="0"/>
              <a:t> </a:t>
            </a:r>
            <a:r>
              <a:rPr lang="ru-RU" sz="2200" dirty="0" err="1"/>
              <a:t>зазнавав</a:t>
            </a:r>
            <a:r>
              <a:rPr lang="ru-RU" sz="2200" dirty="0"/>
              <a:t> </a:t>
            </a:r>
            <a:r>
              <a:rPr lang="ru-RU" sz="2200" dirty="0" err="1"/>
              <a:t>переслідування</a:t>
            </a:r>
            <a:r>
              <a:rPr lang="ru-RU" sz="2200" dirty="0"/>
              <a:t> </a:t>
            </a:r>
            <a:r>
              <a:rPr lang="ru-RU" sz="2200" dirty="0" err="1"/>
              <a:t>її</a:t>
            </a:r>
            <a:r>
              <a:rPr lang="ru-RU" sz="2200" dirty="0"/>
              <a:t> </a:t>
            </a:r>
            <a:r>
              <a:rPr lang="ru-RU" sz="2200" dirty="0" err="1"/>
              <a:t>єдиний</a:t>
            </a:r>
            <a:r>
              <a:rPr lang="ru-RU" sz="2200" dirty="0"/>
              <a:t> </a:t>
            </a:r>
            <a:r>
              <a:rPr lang="ru-RU" sz="2200" dirty="0" err="1"/>
              <a:t>син</a:t>
            </a:r>
            <a:r>
              <a:rPr lang="ru-RU" sz="2200" dirty="0"/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52795"/>
            <a:ext cx="3088927" cy="39601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147" y="4941168"/>
            <a:ext cx="84604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 smtClean="0"/>
              <a:t>Трагедії</a:t>
            </a:r>
            <a:r>
              <a:rPr lang="ru-RU" sz="2200" dirty="0" smtClean="0"/>
              <a:t> </a:t>
            </a:r>
            <a:r>
              <a:rPr lang="ru-RU" sz="2200" dirty="0" err="1"/>
              <a:t>особистого</a:t>
            </a:r>
            <a:r>
              <a:rPr lang="ru-RU" sz="2200" dirty="0"/>
              <a:t> </a:t>
            </a:r>
            <a:r>
              <a:rPr lang="ru-RU" sz="2200" dirty="0" err="1"/>
              <a:t>життя</a:t>
            </a:r>
            <a:r>
              <a:rPr lang="ru-RU" sz="2200" dirty="0"/>
              <a:t> </a:t>
            </a:r>
            <a:r>
              <a:rPr lang="ru-RU" sz="2200" dirty="0" err="1"/>
              <a:t>поетеси</a:t>
            </a:r>
            <a:r>
              <a:rPr lang="ru-RU" sz="2200" dirty="0"/>
              <a:t> не </a:t>
            </a:r>
            <a:r>
              <a:rPr lang="ru-RU" sz="2200" dirty="0" err="1"/>
              <a:t>зупиняли</a:t>
            </a:r>
            <a:r>
              <a:rPr lang="ru-RU" sz="2200" dirty="0"/>
              <a:t> </a:t>
            </a:r>
            <a:r>
              <a:rPr lang="ru-RU" sz="2200" dirty="0" err="1"/>
              <a:t>її</a:t>
            </a:r>
            <a:r>
              <a:rPr lang="ru-RU" sz="2200" dirty="0"/>
              <a:t> </a:t>
            </a:r>
            <a:r>
              <a:rPr lang="ru-RU" sz="2200" dirty="0" err="1"/>
              <a:t>активної</a:t>
            </a:r>
            <a:r>
              <a:rPr lang="ru-RU" sz="2200" dirty="0"/>
              <a:t> </a:t>
            </a:r>
            <a:r>
              <a:rPr lang="ru-RU" sz="2200" dirty="0" err="1"/>
              <a:t>творчої</a:t>
            </a:r>
            <a:r>
              <a:rPr lang="ru-RU" sz="2200" dirty="0"/>
              <a:t> </a:t>
            </a:r>
            <a:r>
              <a:rPr lang="ru-RU" sz="2200" dirty="0" err="1"/>
              <a:t>діяльності</a:t>
            </a:r>
            <a:r>
              <a:rPr lang="ru-RU" sz="2200" dirty="0"/>
              <a:t>. У 20-ті роки Анна Ахматова </a:t>
            </a:r>
            <a:r>
              <a:rPr lang="ru-RU" sz="2200" dirty="0" err="1"/>
              <a:t>посіла</a:t>
            </a:r>
            <a:r>
              <a:rPr lang="ru-RU" sz="2200" dirty="0"/>
              <a:t> </a:t>
            </a:r>
            <a:r>
              <a:rPr lang="ru-RU" sz="2200" dirty="0" err="1"/>
              <a:t>чільне</a:t>
            </a:r>
            <a:r>
              <a:rPr lang="ru-RU" sz="2200" dirty="0"/>
              <a:t> </a:t>
            </a:r>
            <a:r>
              <a:rPr lang="ru-RU" sz="2200" dirty="0" err="1"/>
              <a:t>місце</a:t>
            </a:r>
            <a:r>
              <a:rPr lang="ru-RU" sz="2200" dirty="0"/>
              <a:t> в </a:t>
            </a:r>
            <a:r>
              <a:rPr lang="ru-RU" sz="2200" dirty="0" err="1"/>
              <a:t>російській</a:t>
            </a:r>
            <a:r>
              <a:rPr lang="ru-RU" sz="2200" dirty="0"/>
              <a:t> </a:t>
            </a:r>
            <a:r>
              <a:rPr lang="ru-RU" sz="2200" dirty="0" err="1"/>
              <a:t>поезії</a:t>
            </a:r>
            <a:r>
              <a:rPr lang="ru-RU" sz="2200" dirty="0"/>
              <a:t>: </a:t>
            </a:r>
            <a:r>
              <a:rPr lang="ru-RU" sz="2200" dirty="0" err="1"/>
              <a:t>її</a:t>
            </a:r>
            <a:r>
              <a:rPr lang="ru-RU" sz="2200" dirty="0"/>
              <a:t> як </a:t>
            </a:r>
            <a:r>
              <a:rPr lang="ru-RU" sz="2200" dirty="0" err="1"/>
              <a:t>дослідницю</a:t>
            </a:r>
            <a:r>
              <a:rPr lang="ru-RU" sz="2200" dirty="0"/>
              <a:t> </a:t>
            </a:r>
            <a:r>
              <a:rPr lang="ru-RU" sz="2200" dirty="0" err="1"/>
              <a:t>цікавили</a:t>
            </a:r>
            <a:r>
              <a:rPr lang="ru-RU" sz="2200" dirty="0"/>
              <a:t> </a:t>
            </a:r>
            <a:r>
              <a:rPr lang="ru-RU" sz="2200" dirty="0" err="1"/>
              <a:t>життя</a:t>
            </a:r>
            <a:r>
              <a:rPr lang="ru-RU" sz="2200" dirty="0"/>
              <a:t> та </a:t>
            </a:r>
            <a:r>
              <a:rPr lang="ru-RU" sz="2200" dirty="0" err="1"/>
              <a:t>творчість</a:t>
            </a:r>
            <a:r>
              <a:rPr lang="ru-RU" sz="2200" dirty="0"/>
              <a:t> </a:t>
            </a:r>
            <a:r>
              <a:rPr lang="ru-RU" sz="2200" dirty="0" err="1"/>
              <a:t>Олександра</a:t>
            </a:r>
            <a:r>
              <a:rPr lang="ru-RU" sz="2200" dirty="0"/>
              <a:t> </a:t>
            </a:r>
            <a:r>
              <a:rPr lang="ru-RU" sz="2200" dirty="0" err="1"/>
              <a:t>Пушкіна</a:t>
            </a:r>
            <a:r>
              <a:rPr lang="ru-RU" sz="2200" dirty="0"/>
              <a:t>, </a:t>
            </a:r>
            <a:r>
              <a:rPr lang="ru-RU" sz="2200" dirty="0" err="1"/>
              <a:t>якому</a:t>
            </a:r>
            <a:r>
              <a:rPr lang="ru-RU" sz="2200" dirty="0"/>
              <a:t> </a:t>
            </a:r>
            <a:r>
              <a:rPr lang="ru-RU" sz="2200" dirty="0" err="1"/>
              <a:t>присвятила</a:t>
            </a:r>
            <a:r>
              <a:rPr lang="ru-RU" sz="2200" dirty="0"/>
              <a:t>, </a:t>
            </a:r>
            <a:r>
              <a:rPr lang="ru-RU" sz="2200" dirty="0" err="1"/>
              <a:t>зокрема</a:t>
            </a:r>
            <a:r>
              <a:rPr lang="ru-RU" sz="2200" dirty="0"/>
              <a:t>, </a:t>
            </a:r>
            <a:r>
              <a:rPr lang="ru-RU" sz="2200" dirty="0" err="1"/>
              <a:t>есе</a:t>
            </a:r>
            <a:r>
              <a:rPr lang="ru-RU" sz="2200" dirty="0"/>
              <a:t> «</a:t>
            </a:r>
            <a:r>
              <a:rPr lang="ru-RU" sz="2200" dirty="0" err="1"/>
              <a:t>Загибель</a:t>
            </a:r>
            <a:r>
              <a:rPr lang="ru-RU" sz="2200" dirty="0"/>
              <a:t> </a:t>
            </a:r>
            <a:r>
              <a:rPr lang="ru-RU" sz="2200" dirty="0" err="1"/>
              <a:t>Пушкіна</a:t>
            </a:r>
            <a:r>
              <a:rPr lang="ru-RU" sz="2200" dirty="0"/>
              <a:t>».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4208" y="4293676"/>
            <a:ext cx="1711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dirty="0" smtClean="0"/>
              <a:t>В. </a:t>
            </a:r>
            <a:r>
              <a:rPr lang="uk-UA" sz="2200" dirty="0" err="1" smtClean="0"/>
              <a:t>Шилейко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77518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0555" y="712492"/>
            <a:ext cx="40324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Вона дружила з </a:t>
            </a:r>
            <a:r>
              <a:rPr lang="ru-RU" sz="2000" dirty="0" smtClean="0"/>
              <a:t>Блоком, </a:t>
            </a:r>
            <a:r>
              <a:rPr lang="ru-RU" sz="2000" dirty="0"/>
              <a:t>роман з </a:t>
            </a:r>
            <a:r>
              <a:rPr lang="ru-RU" sz="2000" dirty="0" err="1"/>
              <a:t>яким</a:t>
            </a:r>
            <a:r>
              <a:rPr lang="ru-RU" sz="2000" dirty="0"/>
              <a:t> </a:t>
            </a:r>
            <a:r>
              <a:rPr lang="ru-RU" sz="2000" dirty="0" err="1"/>
              <a:t>їй</a:t>
            </a:r>
            <a:r>
              <a:rPr lang="ru-RU" sz="2000" dirty="0"/>
              <a:t> </a:t>
            </a:r>
            <a:r>
              <a:rPr lang="ru-RU" sz="2000" dirty="0" err="1"/>
              <a:t>наполегливо</a:t>
            </a:r>
            <a:r>
              <a:rPr lang="ru-RU" sz="2000" dirty="0"/>
              <a:t> </a:t>
            </a:r>
            <a:r>
              <a:rPr lang="ru-RU" sz="2000" dirty="0" err="1"/>
              <a:t>приписували</a:t>
            </a:r>
            <a:r>
              <a:rPr lang="ru-RU" sz="2000" dirty="0"/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підставою</a:t>
            </a:r>
            <a:r>
              <a:rPr lang="ru-RU" sz="2000" dirty="0" smtClean="0"/>
              <a:t> </a:t>
            </a:r>
            <a:r>
              <a:rPr lang="ru-RU" sz="2000" dirty="0"/>
              <a:t>для </a:t>
            </a:r>
            <a:r>
              <a:rPr lang="ru-RU" sz="2000" dirty="0" err="1"/>
              <a:t>цього</a:t>
            </a:r>
            <a:r>
              <a:rPr lang="ru-RU" sz="2000" dirty="0"/>
              <a:t> послужив </a:t>
            </a:r>
            <a:r>
              <a:rPr lang="ru-RU" sz="2000" dirty="0" err="1"/>
              <a:t>обмін</a:t>
            </a:r>
            <a:r>
              <a:rPr lang="ru-RU" sz="2000" dirty="0"/>
              <a:t> </a:t>
            </a:r>
            <a:r>
              <a:rPr lang="ru-RU" sz="2000" dirty="0" err="1"/>
              <a:t>віршами</a:t>
            </a:r>
            <a:r>
              <a:rPr lang="ru-RU" sz="2000" dirty="0"/>
              <a:t> 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опубліковані</a:t>
            </a:r>
            <a:r>
              <a:rPr lang="ru-RU" sz="2000" dirty="0"/>
              <a:t> )</a:t>
            </a:r>
            <a:r>
              <a:rPr lang="ru-RU" sz="2000" dirty="0" smtClean="0"/>
              <a:t>, </a:t>
            </a:r>
            <a:r>
              <a:rPr lang="ru-RU" sz="2000" dirty="0"/>
              <a:t>з Мандельштамом </a:t>
            </a:r>
            <a:r>
              <a:rPr lang="ru-RU" sz="2000" dirty="0" smtClean="0"/>
              <a:t>(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не </a:t>
            </a:r>
            <a:r>
              <a:rPr lang="ru-RU" sz="2000" dirty="0" err="1"/>
              <a:t>тільки</a:t>
            </a:r>
            <a:r>
              <a:rPr lang="ru-RU" sz="2000" dirty="0"/>
              <a:t> один з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найближчих</a:t>
            </a:r>
            <a:r>
              <a:rPr lang="ru-RU" sz="2000" dirty="0"/>
              <a:t> </a:t>
            </a:r>
            <a:r>
              <a:rPr lang="ru-RU" sz="2000" dirty="0" err="1" smtClean="0"/>
              <a:t>друзів</a:t>
            </a:r>
            <a:r>
              <a:rPr lang="ru-RU" sz="2000" dirty="0" smtClean="0"/>
              <a:t>, </a:t>
            </a:r>
            <a:r>
              <a:rPr lang="ru-RU" sz="2000" dirty="0"/>
              <a:t>але в </a:t>
            </a:r>
            <a:r>
              <a:rPr lang="ru-RU" sz="2000" dirty="0" err="1"/>
              <a:t>ті</a:t>
            </a:r>
            <a:r>
              <a:rPr lang="ru-RU" sz="2000" dirty="0"/>
              <a:t> роки </a:t>
            </a:r>
            <a:r>
              <a:rPr lang="ru-RU" sz="2000" dirty="0" err="1"/>
              <a:t>намагався</a:t>
            </a:r>
            <a:r>
              <a:rPr lang="ru-RU" sz="2000" dirty="0"/>
              <a:t> за нею </a:t>
            </a:r>
            <a:r>
              <a:rPr lang="ru-RU" sz="2000" dirty="0" err="1"/>
              <a:t>доглядати</a:t>
            </a:r>
            <a:r>
              <a:rPr lang="ru-RU" sz="2000" dirty="0"/>
              <a:t> - правда , </a:t>
            </a:r>
            <a:r>
              <a:rPr lang="ru-RU" sz="2000" dirty="0" err="1" smtClean="0"/>
              <a:t>безуспішно</a:t>
            </a:r>
            <a:r>
              <a:rPr lang="ru-RU" sz="2000" dirty="0" smtClean="0"/>
              <a:t>), </a:t>
            </a:r>
            <a:r>
              <a:rPr lang="ru-RU" sz="2000" dirty="0"/>
              <a:t>Пастернаком </a:t>
            </a:r>
            <a:r>
              <a:rPr lang="ru-RU" sz="2000" dirty="0" smtClean="0"/>
              <a:t>(за </a:t>
            </a:r>
            <a:r>
              <a:rPr lang="ru-RU" sz="2000" dirty="0" err="1"/>
              <a:t>її</a:t>
            </a:r>
            <a:r>
              <a:rPr lang="ru-RU" sz="2000" dirty="0"/>
              <a:t> словами , Пастернак </a:t>
            </a:r>
            <a:r>
              <a:rPr lang="ru-RU" sz="2000" dirty="0" err="1"/>
              <a:t>сім</a:t>
            </a:r>
            <a:r>
              <a:rPr lang="ru-RU" sz="2000" dirty="0"/>
              <a:t> </a:t>
            </a:r>
            <a:r>
              <a:rPr lang="ru-RU" sz="2000" dirty="0" err="1"/>
              <a:t>разів</a:t>
            </a:r>
            <a:r>
              <a:rPr lang="ru-RU" sz="2000" dirty="0"/>
              <a:t> </a:t>
            </a:r>
            <a:r>
              <a:rPr lang="ru-RU" sz="2000" dirty="0" err="1"/>
              <a:t>робив</a:t>
            </a:r>
            <a:r>
              <a:rPr lang="ru-RU" sz="2000" dirty="0"/>
              <a:t> </a:t>
            </a:r>
            <a:r>
              <a:rPr lang="ru-RU" sz="2000" dirty="0" err="1"/>
              <a:t>їй</a:t>
            </a:r>
            <a:r>
              <a:rPr lang="ru-RU" sz="2000" dirty="0"/>
              <a:t> </a:t>
            </a:r>
            <a:r>
              <a:rPr lang="ru-RU" sz="2000" dirty="0" err="1"/>
              <a:t>пропозицію</a:t>
            </a:r>
            <a:r>
              <a:rPr lang="ru-RU" sz="2000" dirty="0"/>
              <a:t> , </a:t>
            </a:r>
            <a:r>
              <a:rPr lang="ru-RU" sz="2000" dirty="0" err="1"/>
              <a:t>хоча</a:t>
            </a:r>
            <a:r>
              <a:rPr lang="ru-RU" sz="2000" dirty="0"/>
              <a:t> і не </a:t>
            </a:r>
            <a:r>
              <a:rPr lang="ru-RU" sz="2000" dirty="0" err="1"/>
              <a:t>був</a:t>
            </a:r>
            <a:r>
              <a:rPr lang="ru-RU" sz="2000" dirty="0"/>
              <a:t> по - </a:t>
            </a:r>
            <a:r>
              <a:rPr lang="ru-RU" sz="2000" dirty="0" err="1"/>
              <a:t>справжньому</a:t>
            </a:r>
            <a:r>
              <a:rPr lang="ru-RU" sz="2000" dirty="0"/>
              <a:t> </a:t>
            </a:r>
            <a:r>
              <a:rPr lang="ru-RU" sz="2000" dirty="0" err="1" smtClean="0"/>
              <a:t>закоханий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81875"/>
            <a:ext cx="4395936" cy="31553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" t="3672" r="3170" b="3779"/>
          <a:stretch/>
        </p:blipFill>
        <p:spPr>
          <a:xfrm>
            <a:off x="179512" y="260647"/>
            <a:ext cx="4395936" cy="300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6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484784"/>
            <a:ext cx="8390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88640"/>
            <a:ext cx="817419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Внутрішній</a:t>
            </a:r>
            <a:r>
              <a:rPr lang="ru-RU" sz="2400" dirty="0"/>
              <a:t> </a:t>
            </a:r>
            <a:r>
              <a:rPr lang="ru-RU" sz="2400" dirty="0" err="1"/>
              <a:t>конфлікт</a:t>
            </a:r>
            <a:r>
              <a:rPr lang="ru-RU" sz="2400" dirty="0"/>
              <a:t> </a:t>
            </a:r>
            <a:r>
              <a:rPr lang="ru-RU" sz="2400" dirty="0" err="1"/>
              <a:t>поетеси</a:t>
            </a:r>
            <a:r>
              <a:rPr lang="ru-RU" sz="2400" dirty="0"/>
              <a:t> з </a:t>
            </a:r>
            <a:r>
              <a:rPr lang="ru-RU" sz="2400" dirty="0" err="1"/>
              <a:t>дійсністю</a:t>
            </a:r>
            <a:r>
              <a:rPr lang="ru-RU" sz="2400" dirty="0"/>
              <a:t>, </a:t>
            </a:r>
            <a:r>
              <a:rPr lang="ru-RU" sz="2400" dirty="0" err="1"/>
              <a:t>неприйняття</a:t>
            </a:r>
            <a:r>
              <a:rPr lang="ru-RU" sz="2400" dirty="0"/>
              <a:t> і </a:t>
            </a:r>
            <a:r>
              <a:rPr lang="ru-RU" sz="2400" dirty="0" err="1"/>
              <a:t>заперечення</a:t>
            </a:r>
            <a:r>
              <a:rPr lang="ru-RU" sz="2400" dirty="0"/>
              <a:t> </a:t>
            </a:r>
            <a:r>
              <a:rPr lang="ru-RU" sz="2400" dirty="0" err="1"/>
              <a:t>більшовицької</a:t>
            </a:r>
            <a:r>
              <a:rPr lang="ru-RU" sz="2400" dirty="0"/>
              <a:t> </a:t>
            </a:r>
            <a:r>
              <a:rPr lang="ru-RU" sz="2400" dirty="0" err="1"/>
              <a:t>сваволі</a:t>
            </a:r>
            <a:r>
              <a:rPr lang="ru-RU" sz="2400" dirty="0"/>
              <a:t> </a:t>
            </a:r>
            <a:r>
              <a:rPr lang="ru-RU" sz="2400" dirty="0" err="1"/>
              <a:t>відобразилися</a:t>
            </a:r>
            <a:r>
              <a:rPr lang="ru-RU" sz="2400" dirty="0"/>
              <a:t> у </a:t>
            </a:r>
            <a:r>
              <a:rPr lang="ru-RU" sz="2400" dirty="0" err="1"/>
              <a:t>збірках</a:t>
            </a:r>
            <a:r>
              <a:rPr lang="ru-RU" sz="2400" dirty="0"/>
              <a:t> «Подорожник» («Подорожник», 1921) та «</a:t>
            </a:r>
            <a:r>
              <a:rPr lang="en-US" sz="2400" dirty="0"/>
              <a:t>Anno Domini»(1921),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чого</a:t>
            </a:r>
            <a:r>
              <a:rPr lang="ru-RU" sz="2400" dirty="0"/>
              <a:t> до </a:t>
            </a:r>
            <a:r>
              <a:rPr lang="ru-RU" sz="2400" dirty="0" err="1"/>
              <a:t>середини</a:t>
            </a:r>
            <a:r>
              <a:rPr lang="ru-RU" sz="2400" dirty="0"/>
              <a:t> 30-х </a:t>
            </a:r>
            <a:r>
              <a:rPr lang="en-US" sz="2400" dirty="0"/>
              <a:t>pp. </a:t>
            </a:r>
            <a:r>
              <a:rPr lang="ru-RU" sz="2400" dirty="0"/>
              <a:t>настало </a:t>
            </a:r>
            <a:r>
              <a:rPr lang="ru-RU" sz="2400" dirty="0" err="1"/>
              <a:t>вимушене</a:t>
            </a:r>
            <a:r>
              <a:rPr lang="ru-RU" sz="2400" dirty="0"/>
              <a:t> </a:t>
            </a:r>
            <a:r>
              <a:rPr lang="ru-RU" sz="2400" dirty="0" err="1"/>
              <a:t>мовчання</a:t>
            </a:r>
            <a:r>
              <a:rPr lang="ru-RU" sz="2400" dirty="0"/>
              <a:t>. </a:t>
            </a:r>
            <a:r>
              <a:rPr lang="ru-RU" sz="2400" dirty="0" err="1"/>
              <a:t>Саме</a:t>
            </a:r>
            <a:r>
              <a:rPr lang="ru-RU" sz="2400" dirty="0"/>
              <a:t> у 1920-х </a:t>
            </a:r>
            <a:r>
              <a:rPr lang="en-US" sz="2400" dirty="0"/>
              <a:t>pp. </a:t>
            </a:r>
            <a:r>
              <a:rPr lang="ru-RU" sz="2400" dirty="0" err="1"/>
              <a:t>життєва</a:t>
            </a:r>
            <a:r>
              <a:rPr lang="ru-RU" sz="2400" dirty="0"/>
              <a:t> доля </a:t>
            </a:r>
            <a:r>
              <a:rPr lang="ru-RU" sz="2400" dirty="0" err="1"/>
              <a:t>Ахматової</a:t>
            </a:r>
            <a:r>
              <a:rPr lang="ru-RU" sz="2400" dirty="0"/>
              <a:t> </a:t>
            </a:r>
            <a:r>
              <a:rPr lang="ru-RU" sz="2400" dirty="0" err="1"/>
              <a:t>набула</a:t>
            </a:r>
            <a:r>
              <a:rPr lang="ru-RU" sz="2400" dirty="0"/>
              <a:t> </a:t>
            </a:r>
            <a:r>
              <a:rPr lang="ru-RU" sz="2400" dirty="0" err="1"/>
              <a:t>трагічного</a:t>
            </a:r>
            <a:r>
              <a:rPr lang="ru-RU" sz="2400" dirty="0"/>
              <a:t> </a:t>
            </a:r>
            <a:r>
              <a:rPr lang="ru-RU" sz="2400" dirty="0" err="1"/>
              <a:t>забарвлення</a:t>
            </a:r>
            <a:r>
              <a:rPr lang="ru-RU" sz="2400" dirty="0"/>
              <a:t>. У </a:t>
            </a:r>
            <a:r>
              <a:rPr lang="ru-RU" sz="2400" dirty="0" err="1"/>
              <a:t>серпні</a:t>
            </a:r>
            <a:r>
              <a:rPr lang="ru-RU" sz="2400" dirty="0"/>
              <a:t> 1921 р. </a:t>
            </a:r>
            <a:r>
              <a:rPr lang="ru-RU" sz="2400" dirty="0" err="1"/>
              <a:t>більшовики</a:t>
            </a:r>
            <a:r>
              <a:rPr lang="ru-RU" sz="2400" dirty="0"/>
              <a:t> </a:t>
            </a:r>
            <a:r>
              <a:rPr lang="ru-RU" sz="2400" dirty="0" err="1"/>
              <a:t>заарештували</a:t>
            </a:r>
            <a:r>
              <a:rPr lang="ru-RU" sz="2400" dirty="0"/>
              <a:t> і без суду </a:t>
            </a:r>
            <a:r>
              <a:rPr lang="ru-RU" sz="2400" dirty="0" err="1"/>
              <a:t>розстріляли</a:t>
            </a:r>
            <a:r>
              <a:rPr lang="ru-RU" sz="2400" dirty="0"/>
              <a:t> М. </a:t>
            </a:r>
            <a:r>
              <a:rPr lang="ru-RU" sz="2400" dirty="0" err="1"/>
              <a:t>Гумільова</a:t>
            </a:r>
            <a:r>
              <a:rPr lang="ru-RU" sz="2400" dirty="0"/>
              <a:t>, брехливо </a:t>
            </a:r>
            <a:r>
              <a:rPr lang="ru-RU" sz="2400" dirty="0" err="1"/>
              <a:t>звинувативши</a:t>
            </a:r>
            <a:r>
              <a:rPr lang="ru-RU" sz="2400" dirty="0"/>
              <a:t> у </a:t>
            </a:r>
            <a:r>
              <a:rPr lang="ru-RU" sz="2400" dirty="0" err="1"/>
              <a:t>контрреволюційній</a:t>
            </a:r>
            <a:r>
              <a:rPr lang="ru-RU" sz="2400" dirty="0"/>
              <a:t> </a:t>
            </a:r>
            <a:r>
              <a:rPr lang="ru-RU" sz="2400" dirty="0" err="1"/>
              <a:t>змові</a:t>
            </a:r>
            <a:r>
              <a:rPr lang="ru-RU" sz="2400" dirty="0"/>
              <a:t>. У 1925 р. Ахматову </a:t>
            </a:r>
            <a:r>
              <a:rPr lang="ru-RU" sz="2400" dirty="0" err="1"/>
              <a:t>виключили</a:t>
            </a:r>
            <a:r>
              <a:rPr lang="ru-RU" sz="2400" dirty="0"/>
              <a:t> з </a:t>
            </a:r>
            <a:r>
              <a:rPr lang="ru-RU" sz="2400" dirty="0" err="1"/>
              <a:t>ленінградського</a:t>
            </a:r>
            <a:r>
              <a:rPr lang="ru-RU" sz="2400" dirty="0"/>
              <a:t> </a:t>
            </a:r>
            <a:r>
              <a:rPr lang="ru-RU" sz="2400" dirty="0" err="1"/>
              <a:t>відділення</a:t>
            </a:r>
            <a:r>
              <a:rPr lang="ru-RU" sz="2400" dirty="0"/>
              <a:t> </a:t>
            </a:r>
            <a:r>
              <a:rPr lang="ru-RU" sz="2400" dirty="0" err="1"/>
              <a:t>Всеросійської</a:t>
            </a:r>
            <a:r>
              <a:rPr lang="ru-RU" sz="2400" dirty="0"/>
              <a:t> </a:t>
            </a:r>
            <a:r>
              <a:rPr lang="ru-RU" sz="2400" dirty="0" err="1"/>
              <a:t>Спілки</a:t>
            </a:r>
            <a:r>
              <a:rPr lang="ru-RU" sz="2400" dirty="0"/>
              <a:t> </a:t>
            </a:r>
            <a:r>
              <a:rPr lang="ru-RU" sz="2400" dirty="0" err="1"/>
              <a:t>письменників</a:t>
            </a:r>
            <a:r>
              <a:rPr lang="ru-RU" sz="2400" dirty="0"/>
              <a:t> як «</a:t>
            </a:r>
            <a:r>
              <a:rPr lang="ru-RU" sz="2400" dirty="0" err="1"/>
              <a:t>непролетарського</a:t>
            </a:r>
            <a:r>
              <a:rPr lang="ru-RU" sz="2400" dirty="0"/>
              <a:t> </a:t>
            </a:r>
            <a:r>
              <a:rPr lang="ru-RU" sz="2400" dirty="0" err="1"/>
              <a:t>поета</a:t>
            </a:r>
            <a:r>
              <a:rPr lang="ru-RU" sz="2400" dirty="0"/>
              <a:t>», </a:t>
            </a:r>
            <a:r>
              <a:rPr lang="ru-RU" sz="2400" dirty="0" err="1"/>
              <a:t>звинувативши</a:t>
            </a:r>
            <a:r>
              <a:rPr lang="ru-RU" sz="2400" dirty="0"/>
              <a:t> у «</a:t>
            </a:r>
            <a:r>
              <a:rPr lang="ru-RU" sz="2400" dirty="0" err="1"/>
              <a:t>декадентських</a:t>
            </a:r>
            <a:r>
              <a:rPr lang="ru-RU" sz="2400" dirty="0"/>
              <a:t> настроях» і «</a:t>
            </a:r>
            <a:r>
              <a:rPr lang="ru-RU" sz="2400" dirty="0" err="1"/>
              <a:t>відриві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соціалістичного</a:t>
            </a:r>
            <a:r>
              <a:rPr lang="ru-RU" sz="2400" dirty="0"/>
              <a:t> </a:t>
            </a:r>
            <a:r>
              <a:rPr lang="ru-RU" sz="2400" dirty="0" err="1"/>
              <a:t>виробництва</a:t>
            </a:r>
            <a:r>
              <a:rPr lang="ru-RU" sz="2400" dirty="0"/>
              <a:t>». У 1934 р. на очах </a:t>
            </a:r>
            <a:r>
              <a:rPr lang="ru-RU" sz="2400" dirty="0" err="1"/>
              <a:t>Ахматової</a:t>
            </a:r>
            <a:r>
              <a:rPr lang="ru-RU" sz="2400" dirty="0"/>
              <a:t> </a:t>
            </a:r>
            <a:r>
              <a:rPr lang="ru-RU" sz="2400" dirty="0" err="1"/>
              <a:t>заарештували</a:t>
            </a:r>
            <a:r>
              <a:rPr lang="ru-RU" sz="2400" dirty="0"/>
              <a:t> О. Мандельштама, а </a:t>
            </a:r>
            <a:r>
              <a:rPr lang="ru-RU" sz="2400" dirty="0" err="1"/>
              <a:t>наступного</a:t>
            </a:r>
            <a:r>
              <a:rPr lang="ru-RU" sz="2400" dirty="0"/>
              <a:t> року </a:t>
            </a:r>
            <a:r>
              <a:rPr lang="ru-RU" sz="2400" dirty="0" err="1"/>
              <a:t>потрапили</a:t>
            </a:r>
            <a:r>
              <a:rPr lang="ru-RU" sz="2400" dirty="0"/>
              <a:t> у </a:t>
            </a:r>
            <a:r>
              <a:rPr lang="ru-RU" sz="2400" dirty="0" err="1"/>
              <a:t>в'язницю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син</a:t>
            </a:r>
            <a:r>
              <a:rPr lang="ru-RU" sz="2400" dirty="0"/>
              <a:t> Лев </a:t>
            </a:r>
            <a:r>
              <a:rPr lang="ru-RU" sz="2400" dirty="0" err="1"/>
              <a:t>Гумільов</a:t>
            </a:r>
            <a:r>
              <a:rPr lang="ru-RU" sz="2400" dirty="0"/>
              <a:t> і </a:t>
            </a:r>
            <a:r>
              <a:rPr lang="ru-RU" sz="2400" dirty="0" err="1"/>
              <a:t>третій</a:t>
            </a:r>
            <a:r>
              <a:rPr lang="ru-RU" sz="2400" dirty="0"/>
              <a:t> </a:t>
            </a:r>
            <a:r>
              <a:rPr lang="ru-RU" sz="2400" dirty="0" err="1"/>
              <a:t>чоловік</a:t>
            </a:r>
            <a:r>
              <a:rPr lang="ru-RU" sz="2400" dirty="0"/>
              <a:t> — М. </a:t>
            </a:r>
            <a:r>
              <a:rPr lang="ru-RU" sz="2400" dirty="0" err="1"/>
              <a:t>Пунін</a:t>
            </a:r>
            <a:r>
              <a:rPr lang="ru-RU" sz="2400" dirty="0"/>
              <a:t>, </a:t>
            </a:r>
            <a:r>
              <a:rPr lang="ru-RU" sz="2400" dirty="0" err="1"/>
              <a:t>мистецтвознавець</a:t>
            </a:r>
            <a:r>
              <a:rPr lang="ru-RU" sz="2400" dirty="0"/>
              <a:t> і </a:t>
            </a:r>
            <a:r>
              <a:rPr lang="ru-RU" sz="2400" dirty="0" err="1"/>
              <a:t>музейний</a:t>
            </a:r>
            <a:r>
              <a:rPr lang="ru-RU" sz="2400" dirty="0"/>
              <a:t> </a:t>
            </a:r>
            <a:r>
              <a:rPr lang="ru-RU" sz="2400" dirty="0" err="1"/>
              <a:t>працівник</a:t>
            </a:r>
            <a:r>
              <a:rPr lang="ru-RU" sz="2400" dirty="0"/>
              <a:t>. </a:t>
            </a:r>
            <a:r>
              <a:rPr lang="ru-RU" sz="2400" dirty="0" smtClean="0"/>
              <a:t> Лев </a:t>
            </a:r>
            <a:r>
              <a:rPr lang="ru-RU" sz="2400" dirty="0" err="1"/>
              <a:t>Гумільов</a:t>
            </a:r>
            <a:r>
              <a:rPr lang="ru-RU" sz="2400" dirty="0"/>
              <a:t> </a:t>
            </a:r>
            <a:r>
              <a:rPr lang="ru-RU" sz="2400" dirty="0" err="1"/>
              <a:t>переживе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2 </a:t>
            </a:r>
            <a:r>
              <a:rPr lang="ru-RU" sz="2400" dirty="0" err="1"/>
              <a:t>арешти</a:t>
            </a:r>
            <a:r>
              <a:rPr lang="ru-RU" sz="2400" dirty="0"/>
              <a:t> і </a:t>
            </a:r>
            <a:r>
              <a:rPr lang="ru-RU" sz="2400" dirty="0" err="1"/>
              <a:t>проведе</a:t>
            </a:r>
            <a:r>
              <a:rPr lang="ru-RU" sz="2400" dirty="0"/>
              <a:t> у таборах 14 </a:t>
            </a:r>
            <a:r>
              <a:rPr lang="ru-RU" sz="2400" dirty="0" err="1"/>
              <a:t>років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45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7488832" cy="5419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808" y="5926467"/>
            <a:ext cx="3989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Анна Ахматова з сином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5088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Восени</a:t>
            </a:r>
            <a:r>
              <a:rPr lang="ru-RU" sz="2400" dirty="0"/>
              <a:t> 1935 р. Ахматова </a:t>
            </a:r>
            <a:r>
              <a:rPr lang="ru-RU" sz="2400" dirty="0" err="1"/>
              <a:t>розпочала</a:t>
            </a:r>
            <a:r>
              <a:rPr lang="ru-RU" sz="2400" dirty="0"/>
              <a:t> роботу над знаменитою </a:t>
            </a:r>
            <a:r>
              <a:rPr lang="ru-RU" sz="2400" dirty="0" err="1"/>
              <a:t>поемою</a:t>
            </a:r>
            <a:r>
              <a:rPr lang="ru-RU" sz="2400" dirty="0"/>
              <a:t>-циклом «</a:t>
            </a:r>
            <a:r>
              <a:rPr lang="ru-RU" sz="2400" dirty="0" err="1"/>
              <a:t>Реквієм</a:t>
            </a:r>
            <a:r>
              <a:rPr lang="ru-RU" sz="2400" dirty="0"/>
              <a:t>» («Реквием»), у </a:t>
            </a:r>
            <a:r>
              <a:rPr lang="ru-RU" sz="2400" dirty="0" err="1"/>
              <a:t>якій</a:t>
            </a:r>
            <a:r>
              <a:rPr lang="ru-RU" sz="2400" dirty="0"/>
              <a:t> </a:t>
            </a:r>
            <a:r>
              <a:rPr lang="ru-RU" sz="2400" dirty="0" err="1"/>
              <a:t>трагічні</a:t>
            </a:r>
            <a:r>
              <a:rPr lang="ru-RU" sz="2400" dirty="0"/>
              <a:t> </a:t>
            </a:r>
            <a:r>
              <a:rPr lang="ru-RU" sz="2400" dirty="0" err="1"/>
              <a:t>події</a:t>
            </a:r>
            <a:r>
              <a:rPr lang="ru-RU" sz="2400" dirty="0"/>
              <a:t> </a:t>
            </a:r>
            <a:r>
              <a:rPr lang="ru-RU" sz="2400" dirty="0" err="1"/>
              <a:t>особистого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 </a:t>
            </a:r>
            <a:r>
              <a:rPr lang="ru-RU" sz="2400" dirty="0" err="1"/>
              <a:t>нерозривно</a:t>
            </a:r>
            <a:r>
              <a:rPr lang="ru-RU" sz="2400" dirty="0"/>
              <a:t> </a:t>
            </a:r>
            <a:r>
              <a:rPr lang="ru-RU" sz="2400" dirty="0" err="1"/>
              <a:t>переплелися</a:t>
            </a:r>
            <a:r>
              <a:rPr lang="ru-RU" sz="2400" dirty="0"/>
              <a:t> з великою народною </a:t>
            </a:r>
            <a:r>
              <a:rPr lang="ru-RU" sz="2400" dirty="0" err="1"/>
              <a:t>трагедією</a:t>
            </a:r>
            <a:r>
              <a:rPr lang="ru-RU" sz="2400" dirty="0"/>
              <a:t>, </a:t>
            </a:r>
            <a:r>
              <a:rPr lang="ru-RU" sz="2400" dirty="0" err="1"/>
              <a:t>значною</a:t>
            </a:r>
            <a:r>
              <a:rPr lang="ru-RU" sz="2400" dirty="0"/>
              <a:t> </a:t>
            </a:r>
            <a:r>
              <a:rPr lang="ru-RU" sz="2400" dirty="0" err="1"/>
              <a:t>мірою</a:t>
            </a:r>
            <a:r>
              <a:rPr lang="ru-RU" sz="2400" dirty="0"/>
              <a:t> </a:t>
            </a:r>
            <a:r>
              <a:rPr lang="ru-RU" sz="2400" dirty="0" err="1"/>
              <a:t>завдяки</a:t>
            </a:r>
            <a:r>
              <a:rPr lang="ru-RU" sz="2400" dirty="0"/>
              <a:t> </a:t>
            </a:r>
            <a:r>
              <a:rPr lang="ru-RU" sz="2400" dirty="0" err="1"/>
              <a:t>оригінальній</a:t>
            </a:r>
            <a:r>
              <a:rPr lang="ru-RU" sz="2400" dirty="0"/>
              <a:t> </a:t>
            </a:r>
            <a:r>
              <a:rPr lang="ru-RU" sz="2400" dirty="0" err="1"/>
              <a:t>поетичній</a:t>
            </a:r>
            <a:r>
              <a:rPr lang="ru-RU" sz="2400" dirty="0"/>
              <a:t> </a:t>
            </a:r>
            <a:r>
              <a:rPr lang="ru-RU" sz="2400" dirty="0" err="1"/>
              <a:t>формі</a:t>
            </a:r>
            <a:r>
              <a:rPr lang="ru-RU" sz="2400" dirty="0"/>
              <a:t>, «</a:t>
            </a:r>
            <a:r>
              <a:rPr lang="ru-RU" sz="2400" dirty="0" err="1"/>
              <a:t>близькій</a:t>
            </a:r>
            <a:r>
              <a:rPr lang="ru-RU" sz="2400" dirty="0"/>
              <a:t> до </a:t>
            </a:r>
            <a:r>
              <a:rPr lang="ru-RU" sz="2400" dirty="0" err="1"/>
              <a:t>народних</a:t>
            </a:r>
            <a:r>
              <a:rPr lang="ru-RU" sz="2400" dirty="0"/>
              <a:t> </a:t>
            </a:r>
            <a:r>
              <a:rPr lang="ru-RU" sz="2400" dirty="0" err="1"/>
              <a:t>голосінь</a:t>
            </a:r>
            <a:r>
              <a:rPr lang="ru-RU" sz="2400" dirty="0"/>
              <a:t>» (О. </a:t>
            </a:r>
            <a:r>
              <a:rPr lang="ru-RU" sz="2400" dirty="0" err="1"/>
              <a:t>Павловський</a:t>
            </a:r>
            <a:r>
              <a:rPr lang="ru-RU" sz="2400" dirty="0"/>
              <a:t>):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72" y="3222797"/>
            <a:ext cx="4580057" cy="34350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290672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/>
              <a:t>У такому </a:t>
            </a:r>
            <a:r>
              <a:rPr lang="ru-RU" sz="2200" dirty="0" err="1"/>
              <a:t>горі</a:t>
            </a:r>
            <a:r>
              <a:rPr lang="ru-RU" sz="2200" dirty="0"/>
              <a:t> никнуть гори.</a:t>
            </a:r>
            <a:br>
              <a:rPr lang="ru-RU" sz="2200" dirty="0"/>
            </a:br>
            <a:r>
              <a:rPr lang="ru-RU" sz="2200" dirty="0" err="1"/>
              <a:t>Кам'яніє</a:t>
            </a:r>
            <a:r>
              <a:rPr lang="ru-RU" sz="2200" dirty="0"/>
              <a:t> </a:t>
            </a:r>
            <a:r>
              <a:rPr lang="ru-RU" sz="2200" dirty="0" err="1"/>
              <a:t>тікищем</a:t>
            </a:r>
            <a:r>
              <a:rPr lang="ru-RU" sz="2200" dirty="0"/>
              <a:t> </a:t>
            </a:r>
            <a:r>
              <a:rPr lang="ru-RU" sz="2200" dirty="0" err="1"/>
              <a:t>ріка</a:t>
            </a:r>
            <a:r>
              <a:rPr lang="ru-RU" sz="2200" dirty="0"/>
              <a:t>.</a:t>
            </a:r>
            <a:br>
              <a:rPr lang="ru-RU" sz="2200" dirty="0"/>
            </a:br>
            <a:r>
              <a:rPr lang="ru-RU" sz="2200" dirty="0" err="1"/>
              <a:t>Незворушні</a:t>
            </a:r>
            <a:r>
              <a:rPr lang="ru-RU" sz="2200" dirty="0"/>
              <a:t> </a:t>
            </a:r>
            <a:r>
              <a:rPr lang="ru-RU" sz="2200" dirty="0" err="1"/>
              <a:t>лиш</a:t>
            </a:r>
            <a:r>
              <a:rPr lang="ru-RU" sz="2200" dirty="0"/>
              <a:t> </a:t>
            </a:r>
            <a:r>
              <a:rPr lang="ru-RU" sz="2200" dirty="0" err="1"/>
              <a:t>в'язниць</a:t>
            </a:r>
            <a:r>
              <a:rPr lang="ru-RU" sz="2200" dirty="0"/>
              <a:t> затвори,</a:t>
            </a:r>
            <a:br>
              <a:rPr lang="ru-RU" sz="2200" dirty="0"/>
            </a:br>
            <a:r>
              <a:rPr lang="ru-RU" sz="2200" dirty="0"/>
              <a:t>Поза ними «</a:t>
            </a:r>
            <a:r>
              <a:rPr lang="ru-RU" sz="2200" dirty="0" err="1"/>
              <a:t>каторжанські</a:t>
            </a:r>
            <a:r>
              <a:rPr lang="ru-RU" sz="2200" dirty="0"/>
              <a:t> </a:t>
            </a:r>
            <a:endParaRPr lang="ru-RU" sz="2200" dirty="0" smtClean="0"/>
          </a:p>
          <a:p>
            <a:r>
              <a:rPr lang="ru-RU" sz="2200" dirty="0" err="1" smtClean="0"/>
              <a:t>нори</a:t>
            </a:r>
            <a:r>
              <a:rPr lang="ru-RU" sz="2200" dirty="0"/>
              <a:t>»</a:t>
            </a:r>
            <a:br>
              <a:rPr lang="ru-RU" sz="2200" dirty="0"/>
            </a:br>
            <a:r>
              <a:rPr lang="ru-RU" sz="2200" dirty="0"/>
              <a:t>І </a:t>
            </a:r>
            <a:r>
              <a:rPr lang="ru-RU" sz="2200" dirty="0" err="1"/>
              <a:t>журба</a:t>
            </a:r>
            <a:r>
              <a:rPr lang="ru-RU" sz="2200" dirty="0"/>
              <a:t>, як смерть, </a:t>
            </a:r>
            <a:r>
              <a:rPr lang="ru-RU" sz="2200" dirty="0" err="1"/>
              <a:t>гірка</a:t>
            </a:r>
            <a:r>
              <a:rPr lang="ru-RU" sz="2200" dirty="0"/>
              <a:t>.</a:t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(Пер. В. </a:t>
            </a:r>
            <a:r>
              <a:rPr lang="ru-RU" sz="2200" dirty="0" err="1"/>
              <a:t>Затуливітра</a:t>
            </a:r>
            <a:r>
              <a:rPr lang="ru-RU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443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55825"/>
            <a:ext cx="46085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З початком </a:t>
            </a:r>
            <a:r>
              <a:rPr lang="ru-RU" sz="2200" dirty="0" err="1"/>
              <a:t>Другої</a:t>
            </a:r>
            <a:r>
              <a:rPr lang="ru-RU" sz="2200" dirty="0"/>
              <a:t> </a:t>
            </a:r>
            <a:r>
              <a:rPr lang="ru-RU" sz="2200" dirty="0" err="1"/>
              <a:t>світової</a:t>
            </a:r>
            <a:r>
              <a:rPr lang="ru-RU" sz="2200" dirty="0"/>
              <a:t> </a:t>
            </a:r>
            <a:r>
              <a:rPr lang="ru-RU" sz="2200" dirty="0" err="1"/>
              <a:t>війни</a:t>
            </a:r>
            <a:r>
              <a:rPr lang="ru-RU" sz="2200" dirty="0"/>
              <a:t> Ахматову </a:t>
            </a:r>
            <a:r>
              <a:rPr lang="ru-RU" sz="2200" dirty="0" err="1"/>
              <a:t>евакуювали</a:t>
            </a:r>
            <a:r>
              <a:rPr lang="ru-RU" sz="2200" dirty="0"/>
              <a:t> </a:t>
            </a:r>
            <a:r>
              <a:rPr lang="ru-RU" sz="2200" dirty="0" err="1"/>
              <a:t>спочатку</a:t>
            </a:r>
            <a:r>
              <a:rPr lang="ru-RU" sz="2200" dirty="0"/>
              <a:t> в Москву, а </a:t>
            </a:r>
            <a:r>
              <a:rPr lang="ru-RU" sz="2200" dirty="0" err="1"/>
              <a:t>потім</a:t>
            </a:r>
            <a:r>
              <a:rPr lang="ru-RU" sz="2200" dirty="0"/>
              <a:t> — у Ташкент, де вона жила до 1944 року. В роки </a:t>
            </a:r>
            <a:r>
              <a:rPr lang="ru-RU" sz="2200" dirty="0" err="1"/>
              <a:t>війни</a:t>
            </a:r>
            <a:r>
              <a:rPr lang="ru-RU" sz="2200" dirty="0"/>
              <a:t> вона створила </a:t>
            </a:r>
            <a:r>
              <a:rPr lang="ru-RU" sz="2200" dirty="0" err="1"/>
              <a:t>яскравий</a:t>
            </a:r>
            <a:r>
              <a:rPr lang="ru-RU" sz="2200" dirty="0"/>
              <a:t> цикл </a:t>
            </a:r>
            <a:r>
              <a:rPr lang="ru-RU" sz="2200" dirty="0" err="1"/>
              <a:t>патріотичних</a:t>
            </a:r>
            <a:r>
              <a:rPr lang="ru-RU" sz="2200" dirty="0"/>
              <a:t> </a:t>
            </a:r>
            <a:r>
              <a:rPr lang="ru-RU" sz="2200" dirty="0" err="1"/>
              <a:t>віршів</a:t>
            </a:r>
            <a:r>
              <a:rPr lang="ru-RU" sz="2200" dirty="0"/>
              <a:t> («Клятва», «</a:t>
            </a:r>
            <a:r>
              <a:rPr lang="ru-RU" sz="2200" dirty="0" err="1"/>
              <a:t>Мужність</a:t>
            </a:r>
            <a:r>
              <a:rPr lang="ru-RU" sz="2200" dirty="0"/>
              <a:t>», «</a:t>
            </a:r>
            <a:r>
              <a:rPr lang="en-US" sz="2200" dirty="0"/>
              <a:t>N</a:t>
            </a:r>
            <a:r>
              <a:rPr lang="ru-RU" sz="2200" dirty="0"/>
              <a:t>о</a:t>
            </a:r>
            <a:r>
              <a:rPr lang="en-US" sz="2200" dirty="0"/>
              <a:t>x. </a:t>
            </a:r>
            <a:r>
              <a:rPr lang="ru-RU" sz="2200" dirty="0"/>
              <a:t>Статуя», «</a:t>
            </a:r>
            <a:r>
              <a:rPr lang="ru-RU" sz="2200" dirty="0" err="1"/>
              <a:t>Ніч</a:t>
            </a:r>
            <a:r>
              <a:rPr lang="ru-RU" sz="2200" dirty="0"/>
              <a:t> у </a:t>
            </a:r>
            <a:r>
              <a:rPr lang="ru-RU" sz="2200" dirty="0" err="1"/>
              <a:t>Літнім</a:t>
            </a:r>
            <a:r>
              <a:rPr lang="ru-RU" sz="2200" dirty="0"/>
              <a:t> саду «та </a:t>
            </a:r>
            <a:r>
              <a:rPr lang="ru-RU" sz="2200" dirty="0" err="1"/>
              <a:t>ін</a:t>
            </a:r>
            <a:r>
              <a:rPr lang="ru-RU" sz="2200" dirty="0"/>
              <a:t>.). </a:t>
            </a:r>
            <a:r>
              <a:rPr lang="ru-RU" sz="2200" dirty="0" err="1"/>
              <a:t>Після</a:t>
            </a:r>
            <a:r>
              <a:rPr lang="ru-RU" sz="2200" dirty="0"/>
              <a:t> </a:t>
            </a:r>
            <a:r>
              <a:rPr lang="ru-RU" sz="2200" dirty="0" err="1"/>
              <a:t>повернення</a:t>
            </a:r>
            <a:r>
              <a:rPr lang="ru-RU" sz="2200" dirty="0"/>
              <a:t> в </a:t>
            </a:r>
            <a:r>
              <a:rPr lang="ru-RU" sz="2200" dirty="0" err="1"/>
              <a:t>Ленінград</a:t>
            </a:r>
            <a:r>
              <a:rPr lang="ru-RU" sz="2200" dirty="0"/>
              <a:t> </a:t>
            </a:r>
            <a:r>
              <a:rPr lang="ru-RU" sz="2200" dirty="0" err="1"/>
              <a:t>поетеса</a:t>
            </a:r>
            <a:r>
              <a:rPr lang="ru-RU" sz="2200" dirty="0"/>
              <a:t> </a:t>
            </a:r>
            <a:r>
              <a:rPr lang="ru-RU" sz="2200" dirty="0" err="1"/>
              <a:t>опублікувала</a:t>
            </a:r>
            <a:r>
              <a:rPr lang="ru-RU" sz="2200" dirty="0"/>
              <a:t> ряд </a:t>
            </a:r>
            <a:r>
              <a:rPr lang="ru-RU" sz="2200" dirty="0" err="1"/>
              <a:t>віршів</a:t>
            </a:r>
            <a:r>
              <a:rPr lang="ru-RU" sz="2200" dirty="0"/>
              <a:t> у журналах «Ленинград» і «Звезда</a:t>
            </a:r>
            <a:r>
              <a:rPr lang="ru-RU" sz="2200" dirty="0" smtClean="0"/>
              <a:t>».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26" y="255825"/>
            <a:ext cx="4144792" cy="6295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3076" y="6055130"/>
            <a:ext cx="1061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i="1" dirty="0" smtClean="0"/>
              <a:t>1945 р.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52291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3" y="188640"/>
            <a:ext cx="2890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/>
              <a:t>Біографія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124743"/>
            <a:ext cx="878497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dirty="0" err="1" smtClean="0">
                <a:cs typeface="Arial" pitchFamily="34" charset="0"/>
              </a:rPr>
              <a:t>Народилася</a:t>
            </a:r>
            <a:r>
              <a:rPr lang="ru-RU" sz="2200" dirty="0" smtClean="0">
                <a:cs typeface="Arial" pitchFamily="34" charset="0"/>
              </a:rPr>
              <a:t> в </a:t>
            </a:r>
            <a:r>
              <a:rPr lang="ru-RU" sz="2200" dirty="0" err="1" smtClean="0">
                <a:cs typeface="Arial" pitchFamily="34" charset="0"/>
              </a:rPr>
              <a:t>Одесі</a:t>
            </a:r>
            <a:r>
              <a:rPr lang="ru-RU" sz="2200" dirty="0" smtClean="0">
                <a:cs typeface="Arial" pitchFamily="34" charset="0"/>
              </a:rPr>
              <a:t> в </a:t>
            </a:r>
            <a:r>
              <a:rPr lang="ru-RU" sz="2200" dirty="0" err="1" smtClean="0">
                <a:cs typeface="Arial" pitchFamily="34" charset="0"/>
              </a:rPr>
              <a:t>родині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відставного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флотського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інженера-механіка</a:t>
            </a:r>
            <a:r>
              <a:rPr lang="ru-RU" sz="2200" dirty="0" smtClean="0">
                <a:cs typeface="Arial" pitchFamily="34" charset="0"/>
              </a:rPr>
              <a:t>. В 1890 </a:t>
            </a:r>
            <a:r>
              <a:rPr lang="ru-RU" sz="2200" dirty="0" err="1" smtClean="0">
                <a:cs typeface="Arial" pitchFamily="34" charset="0"/>
              </a:rPr>
              <a:t>році</a:t>
            </a:r>
            <a:r>
              <a:rPr lang="ru-RU" sz="2200" dirty="0" smtClean="0">
                <a:cs typeface="Arial" pitchFamily="34" charset="0"/>
              </a:rPr>
              <a:t> родина </a:t>
            </a:r>
            <a:r>
              <a:rPr lang="ru-RU" sz="2200" dirty="0" err="1" smtClean="0">
                <a:cs typeface="Arial" pitchFamily="34" charset="0"/>
              </a:rPr>
              <a:t>переїхала</a:t>
            </a:r>
            <a:r>
              <a:rPr lang="ru-RU" sz="2200" dirty="0" smtClean="0">
                <a:cs typeface="Arial" pitchFamily="34" charset="0"/>
              </a:rPr>
              <a:t> до </a:t>
            </a:r>
            <a:r>
              <a:rPr lang="ru-RU" sz="2200" dirty="0" err="1" smtClean="0">
                <a:cs typeface="Arial" pitchFamily="34" charset="0"/>
              </a:rPr>
              <a:t>Царського</a:t>
            </a:r>
            <a:r>
              <a:rPr lang="ru-RU" sz="2200" dirty="0" smtClean="0">
                <a:cs typeface="Arial" pitchFamily="34" charset="0"/>
              </a:rPr>
              <a:t> Села, де </a:t>
            </a:r>
            <a:r>
              <a:rPr lang="ru-RU" sz="2200" dirty="0" err="1" smtClean="0">
                <a:cs typeface="Arial" pitchFamily="34" charset="0"/>
              </a:rPr>
              <a:t>навчалась</a:t>
            </a:r>
            <a:r>
              <a:rPr lang="ru-RU" sz="2200" dirty="0" smtClean="0">
                <a:cs typeface="Arial" pitchFamily="34" charset="0"/>
              </a:rPr>
              <a:t> в </a:t>
            </a:r>
            <a:r>
              <a:rPr lang="ru-RU" sz="2200" dirty="0" err="1" smtClean="0">
                <a:cs typeface="Arial" pitchFamily="34" charset="0"/>
              </a:rPr>
              <a:t>Царскосельскій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гімназії</a:t>
            </a:r>
            <a:r>
              <a:rPr lang="ru-RU" sz="2200" dirty="0" smtClean="0">
                <a:cs typeface="Arial" pitchFamily="34" charset="0"/>
              </a:rPr>
              <a:t> в 1900-1905 роках; у 1906-1907 роках — у </a:t>
            </a:r>
            <a:r>
              <a:rPr lang="ru-RU" sz="2200" dirty="0" err="1" smtClean="0">
                <a:cs typeface="Arial" pitchFamily="34" charset="0"/>
              </a:rPr>
              <a:t>Київській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Фундуклеївській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гімназії</a:t>
            </a:r>
            <a:r>
              <a:rPr lang="ru-RU" sz="2200" dirty="0" smtClean="0">
                <a:cs typeface="Arial" pitchFamily="34" charset="0"/>
              </a:rPr>
              <a:t>, по </a:t>
            </a:r>
            <a:r>
              <a:rPr lang="ru-RU" sz="2200" dirty="0" err="1" smtClean="0">
                <a:cs typeface="Arial" pitchFamily="34" charset="0"/>
              </a:rPr>
              <a:t>закінченню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якої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продовжила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навчання</a:t>
            </a:r>
            <a:r>
              <a:rPr lang="ru-RU" sz="2200" dirty="0" smtClean="0">
                <a:cs typeface="Arial" pitchFamily="34" charset="0"/>
              </a:rPr>
              <a:t> на </a:t>
            </a:r>
            <a:r>
              <a:rPr lang="ru-RU" sz="2200" dirty="0" err="1" smtClean="0">
                <a:cs typeface="Arial" pitchFamily="34" charset="0"/>
              </a:rPr>
              <a:t>Київських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вищих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жіночих</a:t>
            </a:r>
            <a:r>
              <a:rPr lang="ru-RU" sz="2200" dirty="0" smtClean="0">
                <a:cs typeface="Arial" pitchFamily="34" charset="0"/>
              </a:rPr>
              <a:t> курсах та </a:t>
            </a:r>
            <a:r>
              <a:rPr lang="ru-RU" sz="2200" dirty="0" err="1" smtClean="0">
                <a:cs typeface="Arial" pitchFamily="34" charset="0"/>
              </a:rPr>
              <a:t>Вищих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історико-літературних</a:t>
            </a:r>
            <a:r>
              <a:rPr lang="ru-RU" sz="2200" dirty="0" smtClean="0">
                <a:cs typeface="Arial" pitchFamily="34" charset="0"/>
              </a:rPr>
              <a:t> курсах </a:t>
            </a:r>
            <a:r>
              <a:rPr lang="ru-RU" sz="2200" dirty="0" err="1" smtClean="0">
                <a:cs typeface="Arial" pitchFamily="34" charset="0"/>
              </a:rPr>
              <a:t>Раєва</a:t>
            </a:r>
            <a:r>
              <a:rPr lang="ru-RU" sz="2200" dirty="0" smtClean="0">
                <a:cs typeface="Arial" pitchFamily="34" charset="0"/>
              </a:rPr>
              <a:t> в </a:t>
            </a:r>
            <a:r>
              <a:rPr lang="ru-RU" sz="2200" dirty="0" err="1" smtClean="0">
                <a:cs typeface="Arial" pitchFamily="34" charset="0"/>
              </a:rPr>
              <a:t>Петербурзі</a:t>
            </a:r>
            <a:r>
              <a:rPr lang="ru-RU" sz="2200" dirty="0" smtClean="0">
                <a:cs typeface="Arial" pitchFamily="34" charset="0"/>
              </a:rPr>
              <a:t>. Перший </a:t>
            </a:r>
            <a:r>
              <a:rPr lang="ru-RU" sz="2200" dirty="0" err="1" smtClean="0">
                <a:cs typeface="Arial" pitchFamily="34" charset="0"/>
              </a:rPr>
              <a:t>вірш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опублікувала</a:t>
            </a:r>
            <a:r>
              <a:rPr lang="ru-RU" sz="2200" dirty="0" smtClean="0">
                <a:cs typeface="Arial" pitchFamily="34" charset="0"/>
              </a:rPr>
              <a:t> у </a:t>
            </a:r>
            <a:r>
              <a:rPr lang="ru-RU" sz="2200" dirty="0" err="1" smtClean="0">
                <a:cs typeface="Arial" pitchFamily="34" charset="0"/>
              </a:rPr>
              <a:t>віці</a:t>
            </a:r>
            <a:r>
              <a:rPr lang="ru-RU" sz="2200" dirty="0" smtClean="0">
                <a:cs typeface="Arial" pitchFamily="34" charset="0"/>
              </a:rPr>
              <a:t> 11 </a:t>
            </a:r>
            <a:r>
              <a:rPr lang="ru-RU" sz="2200" dirty="0" err="1" smtClean="0">
                <a:cs typeface="Arial" pitchFamily="34" charset="0"/>
              </a:rPr>
              <a:t>років</a:t>
            </a:r>
            <a:r>
              <a:rPr lang="ru-RU" sz="2200" dirty="0" smtClean="0">
                <a:cs typeface="Arial" pitchFamily="34" charset="0"/>
              </a:rPr>
              <a:t> в </a:t>
            </a:r>
            <a:r>
              <a:rPr lang="ru-RU" sz="2200" dirty="0" err="1" smtClean="0">
                <a:cs typeface="Arial" pitchFamily="34" charset="0"/>
              </a:rPr>
              <a:t>журналі</a:t>
            </a:r>
            <a:r>
              <a:rPr lang="ru-RU" sz="2200" dirty="0" smtClean="0">
                <a:cs typeface="Arial" pitchFamily="34" charset="0"/>
              </a:rPr>
              <a:t> «Аполлон». Через </a:t>
            </a:r>
            <a:r>
              <a:rPr lang="ru-RU" sz="2200" dirty="0" err="1" smtClean="0">
                <a:cs typeface="Arial" pitchFamily="34" charset="0"/>
              </a:rPr>
              <a:t>батькову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заборону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підписувати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поезії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власним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прізвищем</a:t>
            </a:r>
            <a:r>
              <a:rPr lang="ru-RU" sz="2200" dirty="0" smtClean="0">
                <a:cs typeface="Arial" pitchFamily="34" charset="0"/>
              </a:rPr>
              <a:t>, </a:t>
            </a:r>
            <a:r>
              <a:rPr lang="ru-RU" sz="2200" dirty="0" err="1" smtClean="0">
                <a:cs typeface="Arial" pitchFamily="34" charset="0"/>
              </a:rPr>
              <a:t>узяла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прізвище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прабабці</a:t>
            </a:r>
            <a:r>
              <a:rPr lang="ru-RU" sz="2200" dirty="0" smtClean="0">
                <a:cs typeface="Arial" pitchFamily="34" charset="0"/>
              </a:rPr>
              <a:t> з </a:t>
            </a:r>
            <a:r>
              <a:rPr lang="ru-RU" sz="2200" dirty="0" err="1" smtClean="0">
                <a:cs typeface="Arial" pitchFamily="34" charset="0"/>
              </a:rPr>
              <a:t>материнської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лінії</a:t>
            </a:r>
            <a:r>
              <a:rPr lang="ru-RU" sz="2200" dirty="0" smtClean="0">
                <a:cs typeface="Arial" pitchFamily="34" charset="0"/>
              </a:rPr>
              <a:t>. </a:t>
            </a:r>
            <a:r>
              <a:rPr lang="ru-RU" sz="2200" dirty="0" err="1" smtClean="0">
                <a:cs typeface="Arial" pitchFamily="34" charset="0"/>
              </a:rPr>
              <a:t>Синій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зошит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із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віршами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був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найдорожчим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Аніним</a:t>
            </a:r>
            <a:r>
              <a:rPr lang="ru-RU" sz="2200" dirty="0" smtClean="0">
                <a:cs typeface="Arial" pitchFamily="34" charset="0"/>
              </a:rPr>
              <a:t> скарбом, коли </a:t>
            </a:r>
            <a:r>
              <a:rPr lang="ru-RU" sz="2200" dirty="0" err="1" smtClean="0">
                <a:cs typeface="Arial" pitchFamily="34" charset="0"/>
              </a:rPr>
              <a:t>їй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після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розлучення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батьків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довелося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жити</a:t>
            </a:r>
            <a:r>
              <a:rPr lang="ru-RU" sz="2200" dirty="0" smtClean="0">
                <a:cs typeface="Arial" pitchFamily="34" charset="0"/>
              </a:rPr>
              <a:t> в </a:t>
            </a:r>
            <a:r>
              <a:rPr lang="ru-RU" sz="2200" dirty="0" err="1" smtClean="0">
                <a:cs typeface="Arial" pitchFamily="34" charset="0"/>
              </a:rPr>
              <a:t>Києві</a:t>
            </a:r>
            <a:r>
              <a:rPr lang="ru-RU" sz="2200" dirty="0" smtClean="0">
                <a:cs typeface="Arial" pitchFamily="34" charset="0"/>
              </a:rPr>
              <a:t>. </a:t>
            </a:r>
            <a:r>
              <a:rPr lang="ru-RU" sz="2200" dirty="0" err="1" smtClean="0">
                <a:cs typeface="Arial" pitchFamily="34" charset="0"/>
              </a:rPr>
              <a:t>Родичі</a:t>
            </a:r>
            <a:r>
              <a:rPr lang="ru-RU" sz="2200" dirty="0" smtClean="0">
                <a:cs typeface="Arial" pitchFamily="34" charset="0"/>
              </a:rPr>
              <a:t> по </a:t>
            </a:r>
            <a:r>
              <a:rPr lang="ru-RU" sz="2200" dirty="0" err="1" smtClean="0">
                <a:cs typeface="Arial" pitchFamily="34" charset="0"/>
              </a:rPr>
              <a:t>матері</a:t>
            </a:r>
            <a:r>
              <a:rPr lang="ru-RU" sz="2200" dirty="0" smtClean="0">
                <a:cs typeface="Arial" pitchFamily="34" charset="0"/>
              </a:rPr>
              <a:t>, </a:t>
            </a:r>
            <a:r>
              <a:rPr lang="ru-RU" sz="2200" dirty="0" err="1" smtClean="0">
                <a:cs typeface="Arial" pitchFamily="34" charset="0"/>
              </a:rPr>
              <a:t>Вакари</a:t>
            </a:r>
            <a:r>
              <a:rPr lang="ru-RU" sz="2200" dirty="0" smtClean="0">
                <a:cs typeface="Arial" pitchFamily="34" charset="0"/>
              </a:rPr>
              <a:t>, </a:t>
            </a:r>
            <a:r>
              <a:rPr lang="ru-RU" sz="2200" dirty="0" err="1" smtClean="0">
                <a:cs typeface="Arial" pitchFamily="34" charset="0"/>
              </a:rPr>
              <a:t>влаштували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племінницю</a:t>
            </a:r>
            <a:r>
              <a:rPr lang="ru-RU" sz="2200" dirty="0" smtClean="0">
                <a:cs typeface="Arial" pitchFamily="34" charset="0"/>
              </a:rPr>
              <a:t> до </a:t>
            </a:r>
            <a:r>
              <a:rPr lang="ru-RU" sz="2200" dirty="0" err="1" smtClean="0">
                <a:cs typeface="Arial" pitchFamily="34" charset="0"/>
              </a:rPr>
              <a:t>престижної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Фундукліївської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гімназії</a:t>
            </a:r>
            <a:r>
              <a:rPr lang="ru-RU" sz="2200" dirty="0" smtClean="0">
                <a:cs typeface="Arial" pitchFamily="34" charset="0"/>
              </a:rPr>
              <a:t>. Але там </a:t>
            </a:r>
            <a:r>
              <a:rPr lang="ru-RU" sz="2200" dirty="0" err="1" smtClean="0">
                <a:cs typeface="Arial" pitchFamily="34" charset="0"/>
              </a:rPr>
              <a:t>серед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заможних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дівчаток</a:t>
            </a:r>
            <a:r>
              <a:rPr lang="ru-RU" sz="2200" dirty="0" smtClean="0">
                <a:cs typeface="Arial" pitchFamily="34" charset="0"/>
              </a:rPr>
              <a:t> Аня </a:t>
            </a:r>
            <a:r>
              <a:rPr lang="ru-RU" sz="2200" dirty="0" err="1" smtClean="0">
                <a:cs typeface="Arial" pitchFamily="34" charset="0"/>
              </a:rPr>
              <a:t>почувалася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самотньою</a:t>
            </a:r>
            <a:r>
              <a:rPr lang="ru-RU" sz="2200" dirty="0" smtClean="0">
                <a:cs typeface="Arial" pitchFamily="34" charset="0"/>
              </a:rPr>
              <a:t> та </a:t>
            </a:r>
            <a:r>
              <a:rPr lang="ru-RU" sz="2200" dirty="0" err="1" smtClean="0">
                <a:cs typeface="Arial" pitchFamily="34" charset="0"/>
              </a:rPr>
              <a:t>знедоленою</a:t>
            </a:r>
            <a:r>
              <a:rPr lang="ru-RU" sz="2200" dirty="0" smtClean="0">
                <a:cs typeface="Arial" pitchFamily="34" charset="0"/>
              </a:rPr>
              <a:t>. </a:t>
            </a:r>
            <a:r>
              <a:rPr lang="ru-RU" sz="2200" dirty="0" err="1" smtClean="0">
                <a:cs typeface="Arial" pitchFamily="34" charset="0"/>
              </a:rPr>
              <a:t>Яким</a:t>
            </a:r>
            <a:r>
              <a:rPr lang="ru-RU" sz="2200" dirty="0" smtClean="0">
                <a:cs typeface="Arial" pitchFamily="34" charset="0"/>
              </a:rPr>
              <a:t> же </a:t>
            </a:r>
            <a:r>
              <a:rPr lang="ru-RU" sz="2200" dirty="0" err="1" smtClean="0">
                <a:cs typeface="Arial" pitchFamily="34" charset="0"/>
              </a:rPr>
              <a:t>щастям</a:t>
            </a:r>
            <a:r>
              <a:rPr lang="ru-RU" sz="2200" dirty="0" smtClean="0">
                <a:cs typeface="Arial" pitchFamily="34" charset="0"/>
              </a:rPr>
              <a:t> став для </a:t>
            </a:r>
            <a:r>
              <a:rPr lang="ru-RU" sz="2200" dirty="0" err="1" smtClean="0">
                <a:cs typeface="Arial" pitchFamily="34" charset="0"/>
              </a:rPr>
              <a:t>неї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приїзд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Ніколя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Гумільова</a:t>
            </a:r>
            <a:r>
              <a:rPr lang="ru-RU" sz="2200" dirty="0" smtClean="0">
                <a:cs typeface="Arial" pitchFamily="34" charset="0"/>
              </a:rPr>
              <a:t>, </a:t>
            </a:r>
            <a:r>
              <a:rPr lang="ru-RU" sz="2200" dirty="0" err="1" smtClean="0">
                <a:cs typeface="Arial" pitchFamily="34" charset="0"/>
              </a:rPr>
              <a:t>який</a:t>
            </a:r>
            <a:r>
              <a:rPr lang="ru-RU" sz="2200" dirty="0" smtClean="0">
                <a:cs typeface="Arial" pitchFamily="34" charset="0"/>
              </a:rPr>
              <a:t> не </a:t>
            </a:r>
            <a:r>
              <a:rPr lang="ru-RU" sz="2200" dirty="0" err="1" smtClean="0">
                <a:cs typeface="Arial" pitchFamily="34" charset="0"/>
              </a:rPr>
              <a:t>витримав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розлуки</a:t>
            </a:r>
            <a:r>
              <a:rPr lang="ru-RU" sz="2200" dirty="0" smtClean="0">
                <a:cs typeface="Arial" pitchFamily="34" charset="0"/>
              </a:rPr>
              <a:t>! </a:t>
            </a:r>
            <a:r>
              <a:rPr lang="ru-RU" sz="2200" dirty="0" err="1" smtClean="0">
                <a:cs typeface="Arial" pitchFamily="34" charset="0"/>
              </a:rPr>
              <a:t>Гумільов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був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закоханий</a:t>
            </a:r>
            <a:r>
              <a:rPr lang="ru-RU" sz="2200" dirty="0" smtClean="0">
                <a:cs typeface="Arial" pitchFamily="34" charset="0"/>
              </a:rPr>
              <a:t> в Аню Горенко з 14 </a:t>
            </a:r>
            <a:r>
              <a:rPr lang="ru-RU" sz="2200" dirty="0" err="1" smtClean="0">
                <a:cs typeface="Arial" pitchFamily="34" charset="0"/>
              </a:rPr>
              <a:t>років</a:t>
            </a:r>
            <a:r>
              <a:rPr lang="ru-RU" sz="2200" dirty="0" smtClean="0">
                <a:cs typeface="Arial" pitchFamily="34" charset="0"/>
              </a:rPr>
              <a:t> і </a:t>
            </a:r>
            <a:r>
              <a:rPr lang="ru-RU" sz="2200" dirty="0" err="1" smtClean="0">
                <a:cs typeface="Arial" pitchFamily="34" charset="0"/>
              </a:rPr>
              <a:t>сім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разів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пропонував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err="1" smtClean="0">
                <a:cs typeface="Arial" pitchFamily="34" charset="0"/>
              </a:rPr>
              <a:t>їй</a:t>
            </a:r>
            <a:r>
              <a:rPr lang="ru-RU" sz="2200" dirty="0" smtClean="0">
                <a:cs typeface="Arial" pitchFamily="34" charset="0"/>
              </a:rPr>
              <a:t> руку і </a:t>
            </a:r>
            <a:r>
              <a:rPr lang="ru-RU" sz="2200" dirty="0" err="1" smtClean="0">
                <a:cs typeface="Arial" pitchFamily="34" charset="0"/>
              </a:rPr>
              <a:t>серце</a:t>
            </a:r>
            <a:r>
              <a:rPr lang="ru-RU" sz="2200" dirty="0" smtClean="0">
                <a:cs typeface="Arial" pitchFamily="34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75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6764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Визначним</a:t>
            </a:r>
            <a:r>
              <a:rPr lang="ru-RU" sz="2400" dirty="0"/>
              <a:t> </a:t>
            </a:r>
            <a:r>
              <a:rPr lang="ru-RU" sz="2400" dirty="0" err="1"/>
              <a:t>літературно-художнім</a:t>
            </a:r>
            <a:r>
              <a:rPr lang="ru-RU" sz="2400" dirty="0"/>
              <a:t> </a:t>
            </a:r>
            <a:r>
              <a:rPr lang="ru-RU" sz="2400" dirty="0" err="1"/>
              <a:t>набутком</a:t>
            </a:r>
            <a:r>
              <a:rPr lang="ru-RU" sz="2400" dirty="0"/>
              <a:t> </a:t>
            </a:r>
            <a:r>
              <a:rPr lang="ru-RU" sz="2400" dirty="0" err="1"/>
              <a:t>тогочасної</a:t>
            </a:r>
            <a:r>
              <a:rPr lang="ru-RU" sz="2400" dirty="0"/>
              <a:t> </a:t>
            </a:r>
            <a:r>
              <a:rPr lang="ru-RU" sz="2400" dirty="0" err="1"/>
              <a:t>російської</a:t>
            </a:r>
            <a:r>
              <a:rPr lang="ru-RU" sz="2400" dirty="0"/>
              <a:t> </a:t>
            </a:r>
            <a:r>
              <a:rPr lang="ru-RU" sz="2400" dirty="0" err="1"/>
              <a:t>поезії</a:t>
            </a:r>
            <a:r>
              <a:rPr lang="ru-RU" sz="2400" dirty="0"/>
              <a:t> стала «Поема без героя», у </a:t>
            </a:r>
            <a:r>
              <a:rPr lang="ru-RU" sz="2400" dirty="0" err="1"/>
              <a:t>якій</a:t>
            </a:r>
            <a:r>
              <a:rPr lang="ru-RU" sz="2400" dirty="0"/>
              <a:t> </a:t>
            </a:r>
            <a:r>
              <a:rPr lang="ru-RU" sz="2400" dirty="0" err="1"/>
              <a:t>відображена</a:t>
            </a:r>
            <a:r>
              <a:rPr lang="ru-RU" sz="2400" dirty="0"/>
              <a:t> не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dirty="0" err="1"/>
              <a:t>цілюща</a:t>
            </a:r>
            <a:r>
              <a:rPr lang="ru-RU" sz="2400" dirty="0"/>
              <a:t> атмосфера </a:t>
            </a:r>
            <a:r>
              <a:rPr lang="ru-RU" sz="2400" dirty="0" err="1"/>
              <a:t>минулої</a:t>
            </a:r>
            <a:r>
              <a:rPr lang="ru-RU" sz="2400" dirty="0"/>
              <a:t> «</a:t>
            </a:r>
            <a:r>
              <a:rPr lang="ru-RU" sz="2400" dirty="0" err="1"/>
              <a:t>срібної</a:t>
            </a:r>
            <a:r>
              <a:rPr lang="ru-RU" sz="2400" dirty="0"/>
              <a:t> </a:t>
            </a:r>
            <a:r>
              <a:rPr lang="ru-RU" sz="2400" dirty="0" err="1"/>
              <a:t>епохи</a:t>
            </a:r>
            <a:r>
              <a:rPr lang="ru-RU" sz="2400" dirty="0"/>
              <a:t>», а й </a:t>
            </a:r>
            <a:r>
              <a:rPr lang="ru-RU" sz="2400" dirty="0" err="1"/>
              <a:t>невідворотний</a:t>
            </a:r>
            <a:r>
              <a:rPr lang="ru-RU" sz="2400" dirty="0"/>
              <a:t> </a:t>
            </a:r>
            <a:r>
              <a:rPr lang="ru-RU" sz="2400" dirty="0" err="1"/>
              <a:t>рух</a:t>
            </a:r>
            <a:r>
              <a:rPr lang="ru-RU" sz="2400" dirty="0"/>
              <a:t> часу, </a:t>
            </a:r>
            <a:r>
              <a:rPr lang="ru-RU" sz="2400" dirty="0" err="1"/>
              <a:t>пропущені</a:t>
            </a:r>
            <a:r>
              <a:rPr lang="ru-RU" sz="2400" dirty="0"/>
              <a:t> через </a:t>
            </a:r>
            <a:r>
              <a:rPr lang="ru-RU" sz="2400" dirty="0" err="1"/>
              <a:t>совість</a:t>
            </a:r>
            <a:r>
              <a:rPr lang="ru-RU" sz="2400" dirty="0"/>
              <a:t> </a:t>
            </a:r>
            <a:r>
              <a:rPr lang="ru-RU" sz="2400" dirty="0" err="1"/>
              <a:t>ліричної</a:t>
            </a:r>
            <a:r>
              <a:rPr lang="ru-RU" sz="2400" dirty="0"/>
              <a:t> </a:t>
            </a:r>
            <a:r>
              <a:rPr lang="ru-RU" sz="2400" dirty="0" err="1"/>
              <a:t>героїні</a:t>
            </a:r>
            <a:r>
              <a:rPr lang="ru-RU" sz="2400" dirty="0"/>
              <a:t>; «</a:t>
            </a:r>
            <a:r>
              <a:rPr lang="ru-RU" sz="2400" dirty="0" err="1"/>
              <a:t>плани</a:t>
            </a:r>
            <a:r>
              <a:rPr lang="ru-RU" sz="2400" dirty="0"/>
              <a:t> </a:t>
            </a:r>
            <a:r>
              <a:rPr lang="ru-RU" sz="2400" dirty="0" err="1"/>
              <a:t>минулого</a:t>
            </a:r>
            <a:r>
              <a:rPr lang="ru-RU" sz="2400" dirty="0"/>
              <a:t>, </a:t>
            </a:r>
            <a:r>
              <a:rPr lang="ru-RU" sz="2400" dirty="0" err="1"/>
              <a:t>теперішнього</a:t>
            </a:r>
            <a:r>
              <a:rPr lang="ru-RU" sz="2400" dirty="0"/>
              <a:t> та </a:t>
            </a:r>
            <a:r>
              <a:rPr lang="ru-RU" sz="2400" dirty="0" err="1"/>
              <a:t>майбутнього</a:t>
            </a:r>
            <a:r>
              <a:rPr lang="ru-RU" sz="2400" dirty="0"/>
              <a:t> </a:t>
            </a:r>
            <a:r>
              <a:rPr lang="ru-RU" sz="2400" dirty="0" err="1"/>
              <a:t>постійно</a:t>
            </a:r>
            <a:r>
              <a:rPr lang="ru-RU" sz="2400" dirty="0"/>
              <a:t> </a:t>
            </a:r>
            <a:r>
              <a:rPr lang="ru-RU" sz="2400" dirty="0" err="1"/>
              <a:t>перетинаються</a:t>
            </a:r>
            <a:r>
              <a:rPr lang="ru-RU" sz="2400" dirty="0"/>
              <a:t>, </a:t>
            </a:r>
            <a:r>
              <a:rPr lang="ru-RU" sz="2400" dirty="0" err="1"/>
              <a:t>епоха</a:t>
            </a:r>
            <a:r>
              <a:rPr lang="ru-RU" sz="2400" dirty="0"/>
              <a:t> </a:t>
            </a:r>
            <a:r>
              <a:rPr lang="ru-RU" sz="2400" dirty="0" err="1"/>
              <a:t>відображається</a:t>
            </a:r>
            <a:r>
              <a:rPr lang="ru-RU" sz="2400" dirty="0"/>
              <a:t> у </a:t>
            </a:r>
            <a:r>
              <a:rPr lang="ru-RU" sz="2400" dirty="0" err="1"/>
              <a:t>дзеркалі</a:t>
            </a:r>
            <a:r>
              <a:rPr lang="ru-RU" sz="2400" dirty="0"/>
              <a:t> </a:t>
            </a:r>
            <a:r>
              <a:rPr lang="ru-RU" sz="2400" dirty="0" err="1"/>
              <a:t>душі</a:t>
            </a:r>
            <a:r>
              <a:rPr lang="ru-RU" sz="2400" dirty="0"/>
              <a:t> («Я пишу </a:t>
            </a:r>
            <a:r>
              <a:rPr lang="ru-RU" sz="2400" dirty="0" err="1"/>
              <a:t>дзеркальним</a:t>
            </a:r>
            <a:r>
              <a:rPr lang="ru-RU" sz="2400" dirty="0"/>
              <a:t> письмом... «), а душа </a:t>
            </a:r>
            <a:r>
              <a:rPr lang="ru-RU" sz="2400" dirty="0" err="1"/>
              <a:t>бачить</a:t>
            </a:r>
            <a:r>
              <a:rPr lang="ru-RU" sz="2400" dirty="0"/>
              <a:t> </a:t>
            </a:r>
            <a:r>
              <a:rPr lang="ru-RU" sz="2400" dirty="0" err="1"/>
              <a:t>своє</a:t>
            </a:r>
            <a:r>
              <a:rPr lang="ru-RU" sz="2400" dirty="0"/>
              <a:t> </a:t>
            </a:r>
            <a:r>
              <a:rPr lang="ru-RU" sz="2400" dirty="0" err="1"/>
              <a:t>відображення</a:t>
            </a:r>
            <a:r>
              <a:rPr lang="ru-RU" sz="2400" dirty="0"/>
              <a:t> в </a:t>
            </a:r>
            <a:r>
              <a:rPr lang="ru-RU" sz="2400" dirty="0" err="1"/>
              <a:t>епосі</a:t>
            </a:r>
            <a:r>
              <a:rPr lang="ru-RU" sz="2400" dirty="0"/>
              <a:t>» (В. </a:t>
            </a:r>
            <a:r>
              <a:rPr lang="ru-RU" sz="2400" dirty="0" err="1"/>
              <a:t>Коровін</a:t>
            </a:r>
            <a:r>
              <a:rPr lang="ru-RU" sz="2400" dirty="0"/>
              <a:t>). </a:t>
            </a:r>
            <a:r>
              <a:rPr lang="ru-RU" sz="2400" dirty="0" err="1"/>
              <a:t>Своєрідним</a:t>
            </a:r>
            <a:r>
              <a:rPr lang="ru-RU" sz="2400" dirty="0"/>
              <a:t> </a:t>
            </a:r>
            <a:r>
              <a:rPr lang="ru-RU" sz="2400" dirty="0" err="1"/>
              <a:t>підсумком</a:t>
            </a:r>
            <a:r>
              <a:rPr lang="ru-RU" sz="2400" dirty="0"/>
              <a:t> </a:t>
            </a:r>
            <a:r>
              <a:rPr lang="ru-RU" sz="2400" dirty="0" err="1"/>
              <a:t>повоєнної</a:t>
            </a:r>
            <a:r>
              <a:rPr lang="ru-RU" sz="2400" dirty="0"/>
              <a:t> </a:t>
            </a:r>
            <a:r>
              <a:rPr lang="ru-RU" sz="2400" dirty="0" err="1"/>
              <a:t>лірики</a:t>
            </a:r>
            <a:r>
              <a:rPr lang="ru-RU" sz="2400" dirty="0"/>
              <a:t> </a:t>
            </a:r>
            <a:r>
              <a:rPr lang="ru-RU" sz="2400" dirty="0" err="1"/>
              <a:t>Ахматової</a:t>
            </a:r>
            <a:r>
              <a:rPr lang="ru-RU" sz="2400" dirty="0"/>
              <a:t> стала </a:t>
            </a:r>
            <a:r>
              <a:rPr lang="ru-RU" sz="2400" dirty="0" err="1"/>
              <a:t>збірка</a:t>
            </a:r>
            <a:r>
              <a:rPr lang="ru-RU" sz="2400" dirty="0"/>
              <a:t> «</a:t>
            </a:r>
            <a:r>
              <a:rPr lang="ru-RU" sz="2400" dirty="0" err="1"/>
              <a:t>Біг</a:t>
            </a:r>
            <a:r>
              <a:rPr lang="ru-RU" sz="2400" dirty="0"/>
              <a:t> часу» («Бег времени», 1965).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/>
              <a:t>Наприкінці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 до </a:t>
            </a:r>
            <a:r>
              <a:rPr lang="ru-RU" sz="2400" dirty="0" err="1"/>
              <a:t>Ахматової</a:t>
            </a:r>
            <a:r>
              <a:rPr lang="ru-RU" sz="2400" dirty="0"/>
              <a:t> </a:t>
            </a:r>
            <a:r>
              <a:rPr lang="ru-RU" sz="2400" dirty="0" err="1"/>
              <a:t>прийшло</a:t>
            </a:r>
            <a:r>
              <a:rPr lang="ru-RU" sz="2400" dirty="0"/>
              <a:t> </a:t>
            </a:r>
            <a:r>
              <a:rPr lang="ru-RU" sz="2400" dirty="0" err="1"/>
              <a:t>світове</a:t>
            </a:r>
            <a:r>
              <a:rPr lang="ru-RU" sz="2400" dirty="0"/>
              <a:t> </a:t>
            </a:r>
            <a:r>
              <a:rPr lang="ru-RU" sz="2400" dirty="0" err="1"/>
              <a:t>визнання</a:t>
            </a:r>
            <a:r>
              <a:rPr lang="ru-RU" sz="2400" dirty="0"/>
              <a:t>. У 1964 р. в </a:t>
            </a:r>
            <a:r>
              <a:rPr lang="ru-RU" sz="2400" dirty="0" err="1"/>
              <a:t>Римі</a:t>
            </a:r>
            <a:r>
              <a:rPr lang="ru-RU" sz="2400" dirty="0"/>
              <a:t> </a:t>
            </a:r>
            <a:r>
              <a:rPr lang="ru-RU" sz="2400" dirty="0" err="1"/>
              <a:t>їй</a:t>
            </a:r>
            <a:r>
              <a:rPr lang="ru-RU" sz="2400" dirty="0"/>
              <a:t>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присуджена</a:t>
            </a:r>
            <a:r>
              <a:rPr lang="ru-RU" sz="2400" dirty="0"/>
              <a:t> </a:t>
            </a:r>
            <a:r>
              <a:rPr lang="ru-RU" sz="2400" dirty="0" err="1"/>
              <a:t>Міжнародна</a:t>
            </a:r>
            <a:r>
              <a:rPr lang="ru-RU" sz="2400" dirty="0"/>
              <a:t> </a:t>
            </a:r>
            <a:r>
              <a:rPr lang="ru-RU" sz="2400" dirty="0" err="1"/>
              <a:t>літературна</a:t>
            </a:r>
            <a:r>
              <a:rPr lang="ru-RU" sz="2400" dirty="0"/>
              <a:t> </a:t>
            </a:r>
            <a:r>
              <a:rPr lang="ru-RU" sz="2400" dirty="0" err="1"/>
              <a:t>премія</a:t>
            </a:r>
            <a:r>
              <a:rPr lang="ru-RU" sz="2400" dirty="0"/>
              <a:t> «</a:t>
            </a:r>
            <a:r>
              <a:rPr lang="ru-RU" sz="2400" dirty="0" err="1"/>
              <a:t>Етна-Таорміна</a:t>
            </a:r>
            <a:r>
              <a:rPr lang="ru-RU" sz="2400" dirty="0"/>
              <a:t>» з </a:t>
            </a:r>
            <a:r>
              <a:rPr lang="ru-RU" sz="2400" dirty="0" err="1"/>
              <a:t>нагоди</a:t>
            </a:r>
            <a:r>
              <a:rPr lang="ru-RU" sz="2400" dirty="0"/>
              <a:t> 50-ліття </a:t>
            </a:r>
            <a:r>
              <a:rPr lang="ru-RU" sz="2400" dirty="0" err="1"/>
              <a:t>літературної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та за книгу </a:t>
            </a:r>
            <a:r>
              <a:rPr lang="ru-RU" sz="2400" dirty="0" err="1"/>
              <a:t>вибраних</a:t>
            </a:r>
            <a:r>
              <a:rPr lang="ru-RU" sz="2400" dirty="0"/>
              <a:t> </a:t>
            </a:r>
            <a:r>
              <a:rPr lang="ru-RU" sz="2400" dirty="0" err="1"/>
              <a:t>творів</a:t>
            </a:r>
            <a:r>
              <a:rPr lang="ru-RU" sz="2400" dirty="0"/>
              <a:t>, </a:t>
            </a:r>
            <a:r>
              <a:rPr lang="ru-RU" sz="2400" dirty="0" err="1"/>
              <a:t>видану</a:t>
            </a:r>
            <a:r>
              <a:rPr lang="ru-RU" sz="2400" dirty="0"/>
              <a:t> в </a:t>
            </a:r>
            <a:r>
              <a:rPr lang="ru-RU" sz="2400" dirty="0" err="1"/>
              <a:t>Італії</a:t>
            </a:r>
            <a:r>
              <a:rPr lang="ru-RU" sz="2400" dirty="0"/>
              <a:t>. </a:t>
            </a:r>
            <a:r>
              <a:rPr lang="ru-RU" sz="2400" dirty="0" err="1"/>
              <a:t>Цього</a:t>
            </a:r>
            <a:r>
              <a:rPr lang="ru-RU" sz="2400" dirty="0"/>
              <a:t> ж року, 15 </a:t>
            </a:r>
            <a:r>
              <a:rPr lang="ru-RU" sz="2400" dirty="0" err="1"/>
              <a:t>грудня</a:t>
            </a:r>
            <a:r>
              <a:rPr lang="ru-RU" sz="2400" dirty="0"/>
              <a:t>, </a:t>
            </a:r>
            <a:r>
              <a:rPr lang="ru-RU" sz="2400" dirty="0" err="1"/>
              <a:t>Оксфордський</a:t>
            </a:r>
            <a:r>
              <a:rPr lang="ru-RU" sz="2400" dirty="0"/>
              <a:t> </a:t>
            </a:r>
            <a:r>
              <a:rPr lang="ru-RU" sz="2400" dirty="0" err="1"/>
              <a:t>університет</a:t>
            </a:r>
            <a:r>
              <a:rPr lang="ru-RU" sz="2400" dirty="0"/>
              <a:t> (</a:t>
            </a:r>
            <a:r>
              <a:rPr lang="ru-RU" sz="2400" dirty="0" err="1"/>
              <a:t>Англія</a:t>
            </a:r>
            <a:r>
              <a:rPr lang="ru-RU" sz="2400" dirty="0"/>
              <a:t>) присудив </a:t>
            </a:r>
            <a:r>
              <a:rPr lang="ru-RU" sz="2400" dirty="0" err="1"/>
              <a:t>Ахматовій</a:t>
            </a:r>
            <a:r>
              <a:rPr lang="ru-RU" sz="2400" dirty="0"/>
              <a:t> </a:t>
            </a:r>
            <a:r>
              <a:rPr lang="ru-RU" sz="2400" dirty="0" err="1"/>
              <a:t>ступінь</a:t>
            </a:r>
            <a:r>
              <a:rPr lang="ru-RU" sz="2400" dirty="0"/>
              <a:t> </a:t>
            </a:r>
            <a:r>
              <a:rPr lang="ru-RU" sz="2400" dirty="0" err="1"/>
              <a:t>почесного</a:t>
            </a:r>
            <a:r>
              <a:rPr lang="ru-RU" sz="2400" dirty="0"/>
              <a:t> доктора </a:t>
            </a:r>
            <a:r>
              <a:rPr lang="ru-RU" sz="2400" dirty="0" err="1"/>
              <a:t>літератури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362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260648"/>
            <a:ext cx="84394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Переживши </a:t>
            </a:r>
            <a:r>
              <a:rPr lang="ru-RU" sz="2400" dirty="0" err="1"/>
              <a:t>чотири</a:t>
            </a:r>
            <a:r>
              <a:rPr lang="ru-RU" sz="2400" dirty="0"/>
              <a:t> </a:t>
            </a:r>
            <a:r>
              <a:rPr lang="ru-RU" sz="2400" dirty="0" err="1"/>
              <a:t>інфаркти</a:t>
            </a:r>
            <a:r>
              <a:rPr lang="ru-RU" sz="2400" dirty="0"/>
              <a:t>, Ахматова померла 5 </a:t>
            </a:r>
            <a:r>
              <a:rPr lang="ru-RU" sz="2400" dirty="0" err="1"/>
              <a:t>березня</a:t>
            </a:r>
            <a:r>
              <a:rPr lang="ru-RU" sz="2400" dirty="0"/>
              <a:t> 1966 року у </a:t>
            </a:r>
            <a:r>
              <a:rPr lang="ru-RU" sz="2400" dirty="0" err="1"/>
              <a:t>підмосковному</a:t>
            </a:r>
            <a:r>
              <a:rPr lang="ru-RU" sz="2400" dirty="0"/>
              <a:t> Домодедово, в </a:t>
            </a:r>
            <a:r>
              <a:rPr lang="ru-RU" sz="2400" dirty="0" err="1"/>
              <a:t>кардіологічному</a:t>
            </a:r>
            <a:r>
              <a:rPr lang="ru-RU" sz="2400" dirty="0"/>
              <a:t> </a:t>
            </a:r>
            <a:r>
              <a:rPr lang="ru-RU" sz="2400" dirty="0" err="1"/>
              <a:t>санаторії</a:t>
            </a:r>
            <a:r>
              <a:rPr lang="ru-RU" sz="2400" dirty="0"/>
              <a:t>. </a:t>
            </a:r>
            <a:r>
              <a:rPr lang="ru-RU" sz="2400" dirty="0" err="1"/>
              <a:t>Поховали</a:t>
            </a:r>
            <a:r>
              <a:rPr lang="ru-RU" sz="2400" dirty="0"/>
              <a:t> </a:t>
            </a:r>
            <a:r>
              <a:rPr lang="ru-RU" sz="2400" dirty="0" err="1"/>
              <a:t>поетесу</a:t>
            </a:r>
            <a:r>
              <a:rPr lang="ru-RU" sz="2400" dirty="0"/>
              <a:t> на </a:t>
            </a:r>
            <a:r>
              <a:rPr lang="ru-RU" sz="2400" dirty="0" err="1"/>
              <a:t>Комаровському</a:t>
            </a:r>
            <a:r>
              <a:rPr lang="ru-RU" sz="2400" dirty="0"/>
              <a:t> </a:t>
            </a:r>
            <a:r>
              <a:rPr lang="ru-RU" sz="2400" dirty="0" err="1"/>
              <a:t>кладовищі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поблизу</a:t>
            </a:r>
            <a:r>
              <a:rPr lang="ru-RU" sz="2400" dirty="0"/>
              <a:t> </a:t>
            </a:r>
            <a:r>
              <a:rPr lang="ru-RU" sz="2400" dirty="0" err="1"/>
              <a:t>Ленінграда</a:t>
            </a:r>
            <a:r>
              <a:rPr lang="ru-RU" sz="24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427" y="1916260"/>
            <a:ext cx="6495281" cy="464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7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1412776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 smtClean="0">
                <a:latin typeface="Century" pitchFamily="18" charset="0"/>
              </a:rPr>
              <a:t>Дякую за увагу</a:t>
            </a:r>
            <a:r>
              <a:rPr lang="uk-UA" sz="4000" dirty="0" smtClean="0">
                <a:latin typeface="Century" pitchFamily="18" charset="0"/>
              </a:rPr>
              <a:t>!</a:t>
            </a:r>
            <a:endParaRPr lang="ru-RU" sz="4000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60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887" y="5877272"/>
            <a:ext cx="8388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Аня Горенко з </a:t>
            </a:r>
            <a:r>
              <a:rPr lang="ru-RU" sz="2000" dirty="0" err="1"/>
              <a:t>класом</a:t>
            </a:r>
            <a:r>
              <a:rPr lang="ru-RU" sz="2000" dirty="0"/>
              <a:t> </a:t>
            </a:r>
            <a:r>
              <a:rPr lang="ru-RU" sz="2000" dirty="0" err="1"/>
              <a:t>гімназії</a:t>
            </a:r>
            <a:r>
              <a:rPr lang="ru-RU" sz="2000" dirty="0"/>
              <a:t> 1904-1905 </a:t>
            </a:r>
            <a:r>
              <a:rPr lang="ru-RU" sz="2000" dirty="0" err="1"/>
              <a:t>рр</a:t>
            </a:r>
            <a:r>
              <a:rPr lang="ru-RU" sz="2000" dirty="0"/>
              <a:t>. (друга </a:t>
            </a:r>
            <a:r>
              <a:rPr lang="ru-RU" sz="2000" dirty="0" err="1"/>
              <a:t>зліва</a:t>
            </a:r>
            <a:r>
              <a:rPr lang="ru-RU" sz="2000" dirty="0"/>
              <a:t> у другому </a:t>
            </a:r>
            <a:r>
              <a:rPr lang="ru-RU" sz="2000" dirty="0" err="1"/>
              <a:t>ряді</a:t>
            </a:r>
            <a:r>
              <a:rPr lang="ru-RU" sz="2000" dirty="0"/>
              <a:t>). </a:t>
            </a:r>
            <a:endParaRPr lang="ru-RU" sz="2000" dirty="0" smtClean="0"/>
          </a:p>
          <a:p>
            <a:pPr algn="ctr"/>
            <a:r>
              <a:rPr lang="ru-RU" sz="2000" dirty="0" smtClean="0"/>
              <a:t>Фото </a:t>
            </a:r>
            <a:r>
              <a:rPr lang="ru-RU" sz="2000" dirty="0"/>
              <a:t>з </a:t>
            </a:r>
            <a:r>
              <a:rPr lang="ru-RU" sz="2000" dirty="0" err="1"/>
              <a:t>сімейного</a:t>
            </a:r>
            <a:r>
              <a:rPr lang="ru-RU" sz="2000" dirty="0"/>
              <a:t> </a:t>
            </a:r>
            <a:r>
              <a:rPr lang="ru-RU" sz="2000" dirty="0" err="1"/>
              <a:t>архіву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87" y="328769"/>
            <a:ext cx="8388424" cy="543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1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32656"/>
            <a:ext cx="4105275" cy="5715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3810000" cy="474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355" y="5339770"/>
            <a:ext cx="3240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Анна Горенко з </a:t>
            </a:r>
            <a:r>
              <a:rPr lang="ru-RU" sz="2000" dirty="0" err="1" smtClean="0"/>
              <a:t>молодшим</a:t>
            </a:r>
            <a:r>
              <a:rPr lang="ru-RU" sz="2000" dirty="0" smtClean="0"/>
              <a:t> братом В</a:t>
            </a:r>
            <a:r>
              <a:rPr lang="uk-UA" sz="2000" dirty="0"/>
              <a:t>і</a:t>
            </a:r>
            <a:r>
              <a:rPr lang="ru-RU" sz="2000" dirty="0" err="1" smtClean="0"/>
              <a:t>ктором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0225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67" y="333114"/>
            <a:ext cx="6984776" cy="622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7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2398"/>
            <a:ext cx="487745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/>
              <a:t>У 1910 Анна Ахматова </a:t>
            </a:r>
            <a:r>
              <a:rPr lang="ru-RU" sz="2300" dirty="0" err="1"/>
              <a:t>вийшла</a:t>
            </a:r>
            <a:r>
              <a:rPr lang="ru-RU" sz="2300" dirty="0"/>
              <a:t> </a:t>
            </a:r>
            <a:r>
              <a:rPr lang="ru-RU" sz="2300" dirty="0" err="1"/>
              <a:t>заміж</a:t>
            </a:r>
            <a:r>
              <a:rPr lang="ru-RU" sz="2300" dirty="0"/>
              <a:t> за </a:t>
            </a:r>
            <a:r>
              <a:rPr lang="ru-RU" sz="2300" dirty="0" err="1"/>
              <a:t>поета</a:t>
            </a:r>
            <a:r>
              <a:rPr lang="ru-RU" sz="2300" dirty="0"/>
              <a:t> </a:t>
            </a:r>
            <a:r>
              <a:rPr lang="ru-RU" sz="2300" dirty="0" err="1"/>
              <a:t>Миколу</a:t>
            </a:r>
            <a:r>
              <a:rPr lang="ru-RU" sz="2300" dirty="0"/>
              <a:t> </a:t>
            </a:r>
            <a:r>
              <a:rPr lang="ru-RU" sz="2300" dirty="0" err="1"/>
              <a:t>Гумільова</a:t>
            </a:r>
            <a:r>
              <a:rPr lang="ru-RU" sz="2300" dirty="0"/>
              <a:t>. Того ж року </a:t>
            </a:r>
            <a:r>
              <a:rPr lang="ru-RU" sz="2300" dirty="0" err="1"/>
              <a:t>відвідала</a:t>
            </a:r>
            <a:r>
              <a:rPr lang="ru-RU" sz="2300" dirty="0"/>
              <a:t> Париж, </a:t>
            </a:r>
            <a:r>
              <a:rPr lang="ru-RU" sz="2300" dirty="0" err="1"/>
              <a:t>потім</a:t>
            </a:r>
            <a:r>
              <a:rPr lang="ru-RU" sz="2300" dirty="0"/>
              <a:t> — </a:t>
            </a:r>
            <a:r>
              <a:rPr lang="ru-RU" sz="2300" dirty="0" err="1"/>
              <a:t>Італію</a:t>
            </a:r>
            <a:r>
              <a:rPr lang="ru-RU" sz="2300" dirty="0"/>
              <a:t>. </a:t>
            </a:r>
            <a:r>
              <a:rPr lang="ru-RU" sz="2300" dirty="0" smtClean="0"/>
              <a:t>В </a:t>
            </a:r>
            <a:r>
              <a:rPr lang="ru-RU" sz="2300" dirty="0"/>
              <a:t>1912 </a:t>
            </a:r>
            <a:r>
              <a:rPr lang="ru-RU" sz="2300" dirty="0" err="1"/>
              <a:t>році</a:t>
            </a:r>
            <a:r>
              <a:rPr lang="ru-RU" sz="2300" dirty="0"/>
              <a:t> в </a:t>
            </a:r>
            <a:r>
              <a:rPr lang="ru-RU" sz="2300" dirty="0" err="1"/>
              <a:t>родині</a:t>
            </a:r>
            <a:r>
              <a:rPr lang="ru-RU" sz="2300" dirty="0"/>
              <a:t> </a:t>
            </a:r>
            <a:r>
              <a:rPr lang="ru-RU" sz="2300" dirty="0" err="1"/>
              <a:t>Гумільова</a:t>
            </a:r>
            <a:r>
              <a:rPr lang="ru-RU" sz="2300" dirty="0"/>
              <a:t> і </a:t>
            </a:r>
            <a:r>
              <a:rPr lang="ru-RU" sz="2300" dirty="0" err="1"/>
              <a:t>Ахматової</a:t>
            </a:r>
            <a:r>
              <a:rPr lang="ru-RU" sz="2300" dirty="0"/>
              <a:t> </a:t>
            </a:r>
            <a:r>
              <a:rPr lang="ru-RU" sz="2300" dirty="0" err="1"/>
              <a:t>народився</a:t>
            </a:r>
            <a:r>
              <a:rPr lang="ru-RU" sz="2300" dirty="0"/>
              <a:t> </a:t>
            </a:r>
            <a:r>
              <a:rPr lang="ru-RU" sz="2300" dirty="0" err="1"/>
              <a:t>син</a:t>
            </a:r>
            <a:r>
              <a:rPr lang="ru-RU" sz="2300" dirty="0"/>
              <a:t> Лев — у </a:t>
            </a:r>
            <a:r>
              <a:rPr lang="ru-RU" sz="2300" dirty="0" err="1"/>
              <a:t>майбутньому</a:t>
            </a:r>
            <a:r>
              <a:rPr lang="ru-RU" sz="2300" dirty="0"/>
              <a:t> поет, </a:t>
            </a:r>
            <a:r>
              <a:rPr lang="ru-RU" sz="2300" dirty="0" err="1"/>
              <a:t>перекладач</a:t>
            </a:r>
            <a:r>
              <a:rPr lang="ru-RU" sz="2300" dirty="0"/>
              <a:t>, </a:t>
            </a:r>
            <a:r>
              <a:rPr lang="ru-RU" sz="2300" dirty="0" err="1"/>
              <a:t>засновник</a:t>
            </a:r>
            <a:r>
              <a:rPr lang="ru-RU" sz="2300" dirty="0"/>
              <a:t> </a:t>
            </a:r>
            <a:r>
              <a:rPr lang="ru-RU" sz="2300" dirty="0" err="1"/>
              <a:t>пасіонарної</a:t>
            </a:r>
            <a:r>
              <a:rPr lang="ru-RU" sz="2300" dirty="0"/>
              <a:t> </a:t>
            </a:r>
            <a:r>
              <a:rPr lang="ru-RU" sz="2300" dirty="0" err="1"/>
              <a:t>теорії</a:t>
            </a:r>
            <a:r>
              <a:rPr lang="ru-RU" sz="2300" dirty="0"/>
              <a:t> </a:t>
            </a:r>
            <a:r>
              <a:rPr lang="ru-RU" sz="2300" dirty="0" err="1"/>
              <a:t>етногенезу</a:t>
            </a:r>
            <a:r>
              <a:rPr lang="ru-RU" sz="2300" dirty="0"/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7650"/>
            <a:ext cx="3810000" cy="31813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3547005"/>
            <a:ext cx="877855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err="1"/>
              <a:t>Публікуватися</a:t>
            </a:r>
            <a:r>
              <a:rPr lang="ru-RU" sz="2300" dirty="0"/>
              <a:t> Ахматова почала з 1907 р. (</a:t>
            </a:r>
            <a:r>
              <a:rPr lang="ru-RU" sz="2300" dirty="0" err="1"/>
              <a:t>вірш</a:t>
            </a:r>
            <a:r>
              <a:rPr lang="ru-RU" sz="2300" dirty="0"/>
              <a:t> «На </a:t>
            </a:r>
            <a:r>
              <a:rPr lang="ru-RU" sz="2300" dirty="0" err="1"/>
              <a:t>руці</a:t>
            </a:r>
            <a:r>
              <a:rPr lang="ru-RU" sz="2300" dirty="0"/>
              <a:t> </a:t>
            </a:r>
            <a:r>
              <a:rPr lang="ru-RU" sz="2300" dirty="0" err="1"/>
              <a:t>твоїй</a:t>
            </a:r>
            <a:r>
              <a:rPr lang="ru-RU" sz="2300" dirty="0"/>
              <a:t>... «у </a:t>
            </a:r>
            <a:r>
              <a:rPr lang="ru-RU" sz="2300" dirty="0" err="1"/>
              <a:t>паризькому</a:t>
            </a:r>
            <a:r>
              <a:rPr lang="ru-RU" sz="2300" dirty="0"/>
              <a:t> </a:t>
            </a:r>
            <a:r>
              <a:rPr lang="ru-RU" sz="2300" dirty="0" err="1"/>
              <a:t>російському</a:t>
            </a:r>
            <a:r>
              <a:rPr lang="ru-RU" sz="2300" dirty="0"/>
              <a:t> </a:t>
            </a:r>
            <a:r>
              <a:rPr lang="ru-RU" sz="2300" dirty="0" err="1"/>
              <a:t>щотижневику</a:t>
            </a:r>
            <a:r>
              <a:rPr lang="ru-RU" sz="2300" dirty="0"/>
              <a:t> «</a:t>
            </a:r>
            <a:r>
              <a:rPr lang="ru-RU" sz="2300" dirty="0" err="1"/>
              <a:t>Сіріус</a:t>
            </a:r>
            <a:r>
              <a:rPr lang="ru-RU" sz="2300" dirty="0"/>
              <a:t>»), </a:t>
            </a:r>
            <a:r>
              <a:rPr lang="ru-RU" sz="2300" dirty="0" err="1"/>
              <a:t>пов'язавши</a:t>
            </a:r>
            <a:r>
              <a:rPr lang="ru-RU" sz="2300" dirty="0"/>
              <a:t> свою </a:t>
            </a:r>
            <a:r>
              <a:rPr lang="ru-RU" sz="2300" dirty="0" err="1"/>
              <a:t>ранню</a:t>
            </a:r>
            <a:r>
              <a:rPr lang="ru-RU" sz="2300" dirty="0"/>
              <a:t> </a:t>
            </a:r>
            <a:r>
              <a:rPr lang="ru-RU" sz="2300" dirty="0" err="1"/>
              <a:t>творчість</a:t>
            </a:r>
            <a:r>
              <a:rPr lang="ru-RU" sz="2300" dirty="0"/>
              <a:t> з </a:t>
            </a:r>
            <a:r>
              <a:rPr lang="ru-RU" sz="2300" dirty="0" err="1"/>
              <a:t>акмеїзмом</a:t>
            </a:r>
            <a:r>
              <a:rPr lang="ru-RU" sz="2300" dirty="0"/>
              <a:t>. «</a:t>
            </a:r>
            <a:r>
              <a:rPr lang="ru-RU" sz="2300" dirty="0" err="1"/>
              <a:t>Одні</a:t>
            </a:r>
            <a:r>
              <a:rPr lang="ru-RU" sz="2300" dirty="0"/>
              <a:t> </a:t>
            </a:r>
            <a:r>
              <a:rPr lang="ru-RU" sz="2300" dirty="0" err="1"/>
              <a:t>йшли</a:t>
            </a:r>
            <a:r>
              <a:rPr lang="ru-RU" sz="2300" dirty="0"/>
              <a:t> у футуризм, </a:t>
            </a:r>
            <a:r>
              <a:rPr lang="ru-RU" sz="2300" dirty="0" err="1"/>
              <a:t>інші</a:t>
            </a:r>
            <a:r>
              <a:rPr lang="ru-RU" sz="2300" dirty="0"/>
              <a:t> — в </a:t>
            </a:r>
            <a:r>
              <a:rPr lang="ru-RU" sz="2300" dirty="0" err="1"/>
              <a:t>акмеїзм</a:t>
            </a:r>
            <a:r>
              <a:rPr lang="ru-RU" sz="2300" dirty="0"/>
              <a:t>. Разом з </a:t>
            </a:r>
            <a:r>
              <a:rPr lang="ru-RU" sz="2300" dirty="0" err="1"/>
              <a:t>моїми</a:t>
            </a:r>
            <a:r>
              <a:rPr lang="ru-RU" sz="2300" dirty="0"/>
              <a:t> </a:t>
            </a:r>
            <a:r>
              <a:rPr lang="ru-RU" sz="2300" dirty="0" err="1"/>
              <a:t>товаришами</a:t>
            </a:r>
            <a:r>
              <a:rPr lang="ru-RU" sz="2300" dirty="0"/>
              <a:t> — Мандельштамом, Зенкевичем і Нарбутом — я стала </a:t>
            </a:r>
            <a:r>
              <a:rPr lang="ru-RU" sz="2300" dirty="0" err="1"/>
              <a:t>акмеїсткою</a:t>
            </a:r>
            <a:r>
              <a:rPr lang="ru-RU" sz="2300" dirty="0"/>
              <a:t>», — </a:t>
            </a:r>
            <a:r>
              <a:rPr lang="ru-RU" sz="2300" dirty="0" err="1"/>
              <a:t>згадувала</a:t>
            </a:r>
            <a:r>
              <a:rPr lang="ru-RU" sz="2300" dirty="0"/>
              <a:t> </a:t>
            </a:r>
            <a:r>
              <a:rPr lang="ru-RU" sz="2300" dirty="0" err="1"/>
              <a:t>пізніше</a:t>
            </a:r>
            <a:r>
              <a:rPr lang="ru-RU" sz="2300" dirty="0"/>
              <a:t> Ахматова. У </a:t>
            </a:r>
            <a:r>
              <a:rPr lang="ru-RU" sz="2300" dirty="0" err="1"/>
              <a:t>своїй</a:t>
            </a:r>
            <a:r>
              <a:rPr lang="ru-RU" sz="2300" dirty="0"/>
              <a:t> </a:t>
            </a:r>
            <a:r>
              <a:rPr lang="ru-RU" sz="2300" dirty="0" err="1"/>
              <a:t>ранній</a:t>
            </a:r>
            <a:r>
              <a:rPr lang="ru-RU" sz="2300" dirty="0"/>
              <a:t> </a:t>
            </a:r>
            <a:r>
              <a:rPr lang="ru-RU" sz="2300" dirty="0" err="1"/>
              <a:t>ліриці</a:t>
            </a:r>
            <a:r>
              <a:rPr lang="ru-RU" sz="2300" dirty="0"/>
              <a:t> </a:t>
            </a:r>
            <a:r>
              <a:rPr lang="ru-RU" sz="2300" dirty="0" err="1"/>
              <a:t>поетеса</a:t>
            </a:r>
            <a:r>
              <a:rPr lang="ru-RU" sz="2300" dirty="0"/>
              <a:t>, </a:t>
            </a:r>
            <a:r>
              <a:rPr lang="ru-RU" sz="2300" dirty="0" err="1"/>
              <a:t>творчо</a:t>
            </a:r>
            <a:r>
              <a:rPr lang="ru-RU" sz="2300" dirty="0"/>
              <a:t> </a:t>
            </a:r>
            <a:r>
              <a:rPr lang="ru-RU" sz="2300" dirty="0" err="1"/>
              <a:t>сприйнявши</a:t>
            </a:r>
            <a:r>
              <a:rPr lang="ru-RU" sz="2300" dirty="0"/>
              <a:t> на-</a:t>
            </a:r>
            <a:r>
              <a:rPr lang="ru-RU" sz="2300" dirty="0" err="1"/>
              <a:t>бутки</a:t>
            </a:r>
            <a:r>
              <a:rPr lang="ru-RU" sz="2300" dirty="0"/>
              <a:t> </a:t>
            </a:r>
            <a:r>
              <a:rPr lang="ru-RU" sz="2300" dirty="0" err="1"/>
              <a:t>символізму</a:t>
            </a:r>
            <a:r>
              <a:rPr lang="ru-RU" sz="2300" dirty="0"/>
              <a:t>, </a:t>
            </a:r>
            <a:r>
              <a:rPr lang="ru-RU" sz="2300" dirty="0" err="1"/>
              <a:t>відмовилася</a:t>
            </a:r>
            <a:r>
              <a:rPr lang="ru-RU" sz="2300" dirty="0"/>
              <a:t> </a:t>
            </a:r>
            <a:r>
              <a:rPr lang="ru-RU" sz="2300" dirty="0" err="1"/>
              <a:t>від</a:t>
            </a:r>
            <a:r>
              <a:rPr lang="ru-RU" sz="2300" dirty="0"/>
              <a:t> </a:t>
            </a:r>
            <a:r>
              <a:rPr lang="ru-RU" sz="2300" dirty="0" err="1"/>
              <a:t>символістської</a:t>
            </a:r>
            <a:r>
              <a:rPr lang="ru-RU" sz="2300" dirty="0"/>
              <a:t> </a:t>
            </a:r>
            <a:r>
              <a:rPr lang="ru-RU" sz="2300" dirty="0" err="1"/>
              <a:t>містики</a:t>
            </a:r>
            <a:r>
              <a:rPr lang="ru-RU" sz="2300" dirty="0"/>
              <a:t> та </a:t>
            </a:r>
            <a:r>
              <a:rPr lang="ru-RU" sz="2300" dirty="0" err="1"/>
              <a:t>абстрактності</a:t>
            </a:r>
            <a:r>
              <a:rPr lang="ru-RU" sz="2300" dirty="0"/>
              <a:t>, </a:t>
            </a:r>
            <a:r>
              <a:rPr lang="ru-RU" sz="2300" dirty="0" err="1"/>
              <a:t>намагаючись</a:t>
            </a:r>
            <a:r>
              <a:rPr lang="ru-RU" sz="2300" dirty="0"/>
              <a:t> </a:t>
            </a:r>
            <a:r>
              <a:rPr lang="ru-RU" sz="2300" dirty="0" err="1"/>
              <a:t>передавати</a:t>
            </a:r>
            <a:r>
              <a:rPr lang="ru-RU" sz="2300" dirty="0"/>
              <a:t> </a:t>
            </a:r>
            <a:r>
              <a:rPr lang="ru-RU" sz="2300" dirty="0" err="1"/>
              <a:t>земний</a:t>
            </a:r>
            <a:r>
              <a:rPr lang="ru-RU" sz="2300" dirty="0"/>
              <a:t> характер </a:t>
            </a:r>
            <a:r>
              <a:rPr lang="ru-RU" sz="2300" dirty="0" err="1" smtClean="0"/>
              <a:t>почуттів</a:t>
            </a:r>
            <a:r>
              <a:rPr lang="ru-RU" sz="2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517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0648"/>
            <a:ext cx="5558736" cy="5599311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2915816" y="6029999"/>
            <a:ext cx="2872071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59832" y="6093296"/>
            <a:ext cx="2728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/>
              <a:t>Родине фото 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361057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107" y="1234176"/>
            <a:ext cx="50709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Акмеїзм</a:t>
            </a:r>
            <a:r>
              <a:rPr lang="ru-RU" sz="2400" dirty="0"/>
              <a:t> (</a:t>
            </a:r>
            <a:r>
              <a:rPr lang="ru-RU" sz="2400" dirty="0" err="1"/>
              <a:t>грецьк</a:t>
            </a:r>
            <a:r>
              <a:rPr lang="ru-RU" sz="2400" dirty="0"/>
              <a:t>. </a:t>
            </a:r>
            <a:r>
              <a:rPr lang="ru-RU" sz="2400" dirty="0" err="1"/>
              <a:t>акті</a:t>
            </a:r>
            <a:r>
              <a:rPr lang="ru-RU" sz="2400" dirty="0"/>
              <a:t> — </a:t>
            </a:r>
            <a:r>
              <a:rPr lang="ru-RU" sz="2400" dirty="0" err="1"/>
              <a:t>вищий</a:t>
            </a:r>
            <a:r>
              <a:rPr lang="ru-RU" sz="2400" dirty="0"/>
              <a:t> </a:t>
            </a:r>
            <a:r>
              <a:rPr lang="ru-RU" sz="2400" dirty="0" err="1"/>
              <a:t>ступінь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якість</a:t>
            </a:r>
            <a:r>
              <a:rPr lang="ru-RU" sz="2400" dirty="0"/>
              <a:t> </a:t>
            </a:r>
            <a:r>
              <a:rPr lang="ru-RU" sz="2400" dirty="0" err="1"/>
              <a:t>чого-небудь</a:t>
            </a:r>
            <a:r>
              <a:rPr lang="ru-RU" sz="2400" dirty="0"/>
              <a:t>) — </a:t>
            </a:r>
            <a:r>
              <a:rPr lang="ru-RU" sz="2400" dirty="0" err="1"/>
              <a:t>стильова</a:t>
            </a:r>
            <a:r>
              <a:rPr lang="ru-RU" sz="2400" dirty="0"/>
              <a:t> </a:t>
            </a:r>
            <a:r>
              <a:rPr lang="ru-RU" sz="2400" dirty="0" err="1"/>
              <a:t>течія</a:t>
            </a:r>
            <a:r>
              <a:rPr lang="ru-RU" sz="2400" dirty="0"/>
              <a:t> в </a:t>
            </a:r>
            <a:r>
              <a:rPr lang="ru-RU" sz="2400" dirty="0" err="1"/>
              <a:t>російській</a:t>
            </a:r>
            <a:r>
              <a:rPr lang="ru-RU" sz="2400" dirty="0"/>
              <a:t> </a:t>
            </a:r>
            <a:r>
              <a:rPr lang="ru-RU" sz="2400" dirty="0" err="1"/>
              <a:t>поезії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виникла</a:t>
            </a:r>
            <a:r>
              <a:rPr lang="ru-RU" sz="2400" dirty="0"/>
              <a:t> на початку </a:t>
            </a:r>
            <a:r>
              <a:rPr lang="en-US" sz="2400" dirty="0"/>
              <a:t>XX </a:t>
            </a:r>
            <a:r>
              <a:rPr lang="ru-RU" sz="2400" dirty="0"/>
              <a:t>ст. як один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шляхів</a:t>
            </a:r>
            <a:r>
              <a:rPr lang="ru-RU" sz="2400" dirty="0"/>
              <a:t> авангардизму. </a:t>
            </a:r>
            <a:r>
              <a:rPr lang="ru-RU" sz="2400" dirty="0" err="1"/>
              <a:t>Група</a:t>
            </a:r>
            <a:r>
              <a:rPr lang="ru-RU" sz="2400" dirty="0"/>
              <a:t> </a:t>
            </a:r>
            <a:r>
              <a:rPr lang="ru-RU" sz="2400" dirty="0" err="1"/>
              <a:t>митців</a:t>
            </a:r>
            <a:r>
              <a:rPr lang="ru-RU" sz="2400" dirty="0"/>
              <a:t> на </a:t>
            </a:r>
            <a:r>
              <a:rPr lang="ru-RU" sz="2400" dirty="0" err="1"/>
              <a:t>чолі</a:t>
            </a:r>
            <a:r>
              <a:rPr lang="ru-RU" sz="2400" dirty="0"/>
              <a:t> з </a:t>
            </a:r>
            <a:r>
              <a:rPr lang="ru-RU" sz="2400" dirty="0" err="1"/>
              <a:t>М.Гумільовим</a:t>
            </a:r>
            <a:r>
              <a:rPr lang="ru-RU" sz="2400" dirty="0"/>
              <a:t> (Анна Ахматова, </a:t>
            </a:r>
            <a:r>
              <a:rPr lang="ru-RU" sz="2400" dirty="0" err="1"/>
              <a:t>М.Кузмін</a:t>
            </a:r>
            <a:r>
              <a:rPr lang="ru-RU" sz="2400" dirty="0"/>
              <a:t>, </a:t>
            </a:r>
            <a:r>
              <a:rPr lang="ru-RU" sz="2400" dirty="0" err="1"/>
              <a:t>О.Мандельштам</a:t>
            </a:r>
            <a:r>
              <a:rPr lang="ru-RU" sz="2400" dirty="0"/>
              <a:t>, </a:t>
            </a:r>
            <a:r>
              <a:rPr lang="ru-RU" sz="2400" dirty="0" err="1"/>
              <a:t>М.Зенкевич</a:t>
            </a:r>
            <a:r>
              <a:rPr lang="ru-RU" sz="2400" dirty="0"/>
              <a:t>, </a:t>
            </a:r>
            <a:r>
              <a:rPr lang="ru-RU" sz="2400" dirty="0" err="1"/>
              <a:t>В.Нарбут</a:t>
            </a:r>
            <a:r>
              <a:rPr lang="ru-RU" sz="2400" dirty="0"/>
              <a:t>) </a:t>
            </a:r>
            <a:r>
              <a:rPr lang="ru-RU" sz="2400" dirty="0" err="1"/>
              <a:t>утворила</a:t>
            </a:r>
            <a:r>
              <a:rPr lang="ru-RU" sz="2400" dirty="0"/>
              <a:t> "Цех </a:t>
            </a:r>
            <a:r>
              <a:rPr lang="ru-RU" sz="2400" dirty="0" err="1"/>
              <a:t>поетів</a:t>
            </a:r>
            <a:r>
              <a:rPr lang="ru-RU" sz="2400" dirty="0"/>
              <a:t>", </a:t>
            </a:r>
            <a:r>
              <a:rPr lang="ru-RU" sz="2400" dirty="0" err="1"/>
              <a:t>виступаючи</a:t>
            </a:r>
            <a:r>
              <a:rPr lang="ru-RU" sz="2400" dirty="0"/>
              <a:t> на </a:t>
            </a:r>
            <a:r>
              <a:rPr lang="ru-RU" sz="2400" dirty="0" err="1"/>
              <a:t>сторінках</a:t>
            </a:r>
            <a:r>
              <a:rPr lang="ru-RU" sz="2400" dirty="0"/>
              <a:t> </a:t>
            </a:r>
            <a:r>
              <a:rPr lang="ru-RU" sz="2400" dirty="0" err="1"/>
              <a:t>часопису</a:t>
            </a:r>
            <a:r>
              <a:rPr lang="ru-RU" sz="2400" dirty="0"/>
              <a:t> "Аполлон". </a:t>
            </a:r>
            <a:r>
              <a:rPr lang="ru-RU" sz="2400" dirty="0" err="1"/>
              <a:t>Естетичними</a:t>
            </a:r>
            <a:r>
              <a:rPr lang="ru-RU" sz="2400" dirty="0"/>
              <a:t> засадами </a:t>
            </a:r>
            <a:r>
              <a:rPr lang="ru-RU" sz="2400" dirty="0" err="1"/>
              <a:t>акмеїстів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самодостатність</a:t>
            </a:r>
            <a:r>
              <a:rPr lang="ru-RU" sz="2400" dirty="0"/>
              <a:t> </a:t>
            </a:r>
            <a:r>
              <a:rPr lang="ru-RU" sz="2400" dirty="0" err="1"/>
              <a:t>поетичного</a:t>
            </a:r>
            <a:r>
              <a:rPr lang="ru-RU" sz="2400" dirty="0"/>
              <a:t> слова та </a:t>
            </a:r>
            <a:r>
              <a:rPr lang="ru-RU" sz="2400" dirty="0" err="1"/>
              <a:t>відповідне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функціонування</a:t>
            </a:r>
            <a:r>
              <a:rPr lang="ru-RU" sz="2400" dirty="0"/>
              <a:t> у </a:t>
            </a:r>
            <a:r>
              <a:rPr lang="ru-RU" sz="2400" dirty="0" err="1"/>
              <a:t>суспільному</a:t>
            </a:r>
            <a:r>
              <a:rPr lang="ru-RU" sz="2400" dirty="0"/>
              <a:t> </a:t>
            </a:r>
            <a:r>
              <a:rPr lang="ru-RU" sz="2400" dirty="0" err="1"/>
              <a:t>житті</a:t>
            </a:r>
            <a:r>
              <a:rPr lang="ru-RU" sz="2400" dirty="0"/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2482" y="52437"/>
            <a:ext cx="34176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Актеїзм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73" y="1340768"/>
            <a:ext cx="3156173" cy="42136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0149" y="5784915"/>
            <a:ext cx="2569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 smtClean="0"/>
              <a:t>Микола </a:t>
            </a:r>
            <a:r>
              <a:rPr lang="uk-UA" sz="2400" dirty="0" err="1" smtClean="0"/>
              <a:t>Гумільов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268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5689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err="1"/>
              <a:t>Основні</a:t>
            </a:r>
            <a:r>
              <a:rPr lang="ru-RU" sz="2300" dirty="0"/>
              <a:t> </a:t>
            </a:r>
            <a:r>
              <a:rPr lang="ru-RU" sz="2300" dirty="0" err="1"/>
              <a:t>принципи</a:t>
            </a:r>
            <a:r>
              <a:rPr lang="ru-RU" sz="2300" dirty="0"/>
              <a:t> </a:t>
            </a:r>
            <a:r>
              <a:rPr lang="ru-RU" sz="2300" dirty="0" err="1"/>
              <a:t>зводилися</a:t>
            </a:r>
            <a:r>
              <a:rPr lang="ru-RU" sz="2300" dirty="0"/>
              <a:t> до </a:t>
            </a:r>
            <a:r>
              <a:rPr lang="ru-RU" sz="2300" dirty="0" err="1"/>
              <a:t>творення</a:t>
            </a:r>
            <a:r>
              <a:rPr lang="ru-RU" sz="2300" dirty="0"/>
              <a:t> </a:t>
            </a:r>
            <a:r>
              <a:rPr lang="ru-RU" sz="2300" dirty="0" err="1"/>
              <a:t>елітарної</a:t>
            </a:r>
            <a:r>
              <a:rPr lang="ru-RU" sz="2300" dirty="0"/>
              <a:t> </a:t>
            </a:r>
            <a:r>
              <a:rPr lang="ru-RU" sz="2300" dirty="0" err="1"/>
              <a:t>поезії</a:t>
            </a:r>
            <a:r>
              <a:rPr lang="ru-RU" sz="2300" dirty="0"/>
              <a:t>, в </a:t>
            </a:r>
            <a:r>
              <a:rPr lang="ru-RU" sz="2300" dirty="0" err="1"/>
              <a:t>центрі</a:t>
            </a:r>
            <a:r>
              <a:rPr lang="ru-RU" sz="2300" dirty="0"/>
              <a:t> </a:t>
            </a:r>
            <a:r>
              <a:rPr lang="ru-RU" sz="2300" dirty="0" err="1"/>
              <a:t>якої</a:t>
            </a:r>
            <a:r>
              <a:rPr lang="ru-RU" sz="2300" dirty="0"/>
              <a:t> — </a:t>
            </a:r>
            <a:r>
              <a:rPr lang="ru-RU" sz="2300" dirty="0" err="1"/>
              <a:t>людина</a:t>
            </a:r>
            <a:r>
              <a:rPr lang="ru-RU" sz="2300" dirty="0"/>
              <a:t> в </a:t>
            </a:r>
            <a:r>
              <a:rPr lang="ru-RU" sz="2300" dirty="0" err="1"/>
              <a:t>її</a:t>
            </a:r>
            <a:r>
              <a:rPr lang="ru-RU" sz="2300" dirty="0"/>
              <a:t> </a:t>
            </a:r>
            <a:r>
              <a:rPr lang="ru-RU" sz="2300" dirty="0" err="1"/>
              <a:t>духовних</a:t>
            </a:r>
            <a:r>
              <a:rPr lang="ru-RU" sz="2300" dirty="0"/>
              <a:t> та </a:t>
            </a:r>
            <a:r>
              <a:rPr lang="ru-RU" sz="2300" dirty="0" err="1"/>
              <a:t>історичних</a:t>
            </a:r>
            <a:r>
              <a:rPr lang="ru-RU" sz="2300" dirty="0"/>
              <a:t> </a:t>
            </a:r>
            <a:r>
              <a:rPr lang="ru-RU" sz="2300" dirty="0" err="1"/>
              <a:t>проекціях</a:t>
            </a:r>
            <a:r>
              <a:rPr lang="ru-RU" sz="2300" dirty="0"/>
              <a:t>. </a:t>
            </a:r>
            <a:r>
              <a:rPr lang="ru-RU" sz="2300" dirty="0" err="1"/>
              <a:t>Естетизм</a:t>
            </a:r>
            <a:r>
              <a:rPr lang="ru-RU" sz="2300" dirty="0"/>
              <a:t> і </a:t>
            </a:r>
            <a:r>
              <a:rPr lang="ru-RU" sz="2300" dirty="0" err="1"/>
              <a:t>нові</a:t>
            </a:r>
            <a:r>
              <a:rPr lang="ru-RU" sz="2300" dirty="0"/>
              <a:t> теми (</a:t>
            </a:r>
            <a:r>
              <a:rPr lang="ru-RU" sz="2300" dirty="0" err="1"/>
              <a:t>зокрема</a:t>
            </a:r>
            <a:r>
              <a:rPr lang="ru-RU" sz="2300" dirty="0"/>
              <a:t> </a:t>
            </a:r>
            <a:r>
              <a:rPr lang="ru-RU" sz="2300" dirty="0" err="1"/>
              <a:t>африканська</a:t>
            </a:r>
            <a:r>
              <a:rPr lang="ru-RU" sz="2300" dirty="0"/>
              <a:t> тематика) </a:t>
            </a:r>
            <a:r>
              <a:rPr lang="ru-RU" sz="2300" dirty="0" err="1"/>
              <a:t>побутували</a:t>
            </a:r>
            <a:r>
              <a:rPr lang="ru-RU" sz="2300" dirty="0"/>
              <a:t> в </a:t>
            </a:r>
            <a:r>
              <a:rPr lang="ru-RU" sz="2300" dirty="0" err="1"/>
              <a:t>поезії</a:t>
            </a:r>
            <a:r>
              <a:rPr lang="ru-RU" sz="2300" dirty="0"/>
              <a:t> </a:t>
            </a:r>
            <a:r>
              <a:rPr lang="ru-RU" sz="2300" dirty="0" err="1"/>
              <a:t>М.Гумільова</a:t>
            </a:r>
            <a:r>
              <a:rPr lang="ru-RU" sz="2300" dirty="0"/>
              <a:t>, </a:t>
            </a:r>
            <a:r>
              <a:rPr lang="ru-RU" sz="2300" dirty="0" err="1"/>
              <a:t>рання</a:t>
            </a:r>
            <a:r>
              <a:rPr lang="ru-RU" sz="2300" dirty="0"/>
              <a:t> </a:t>
            </a:r>
            <a:r>
              <a:rPr lang="ru-RU" sz="2300" dirty="0" err="1"/>
              <a:t>поезія</a:t>
            </a:r>
            <a:r>
              <a:rPr lang="ru-RU" sz="2300" dirty="0"/>
              <a:t> </a:t>
            </a:r>
            <a:r>
              <a:rPr lang="ru-RU" sz="2300" dirty="0" err="1"/>
              <a:t>А.Ахматової</a:t>
            </a:r>
            <a:r>
              <a:rPr lang="ru-RU" sz="2300" dirty="0"/>
              <a:t> </a:t>
            </a:r>
            <a:r>
              <a:rPr lang="ru-RU" sz="2300" dirty="0" err="1"/>
              <a:t>оберталася</a:t>
            </a:r>
            <a:r>
              <a:rPr lang="ru-RU" sz="2300" dirty="0"/>
              <a:t> </a:t>
            </a:r>
            <a:r>
              <a:rPr lang="ru-RU" sz="2300" dirty="0" err="1"/>
              <a:t>навколо</a:t>
            </a:r>
            <a:r>
              <a:rPr lang="ru-RU" sz="2300" dirty="0"/>
              <a:t> "</a:t>
            </a:r>
            <a:r>
              <a:rPr lang="ru-RU" sz="2300" dirty="0" err="1"/>
              <a:t>вічних</a:t>
            </a:r>
            <a:r>
              <a:rPr lang="ru-RU" sz="2300" dirty="0"/>
              <a:t> тем", </a:t>
            </a:r>
            <a:r>
              <a:rPr lang="ru-RU" sz="2300" dirty="0" err="1"/>
              <a:t>О.Мандельштам</a:t>
            </a:r>
            <a:r>
              <a:rPr lang="ru-RU" sz="2300" dirty="0"/>
              <a:t> </a:t>
            </a:r>
            <a:r>
              <a:rPr lang="ru-RU" sz="2300" dirty="0" err="1"/>
              <a:t>синтезував</a:t>
            </a:r>
            <a:r>
              <a:rPr lang="ru-RU" sz="2300" dirty="0"/>
              <a:t> </a:t>
            </a:r>
            <a:r>
              <a:rPr lang="ru-RU" sz="2300" dirty="0" err="1"/>
              <a:t>міф</a:t>
            </a:r>
            <a:r>
              <a:rPr lang="ru-RU" sz="2300" dirty="0"/>
              <a:t>, </a:t>
            </a:r>
            <a:r>
              <a:rPr lang="ru-RU" sz="2300" dirty="0" err="1"/>
              <a:t>культурологію</a:t>
            </a:r>
            <a:r>
              <a:rPr lang="ru-RU" sz="2300" dirty="0"/>
              <a:t>, </a:t>
            </a:r>
            <a:r>
              <a:rPr lang="ru-RU" sz="2300" dirty="0" err="1"/>
              <a:t>сучасність</a:t>
            </a:r>
            <a:r>
              <a:rPr lang="ru-RU" sz="2300" dirty="0"/>
              <a:t>. </a:t>
            </a:r>
          </a:p>
          <a:p>
            <a:r>
              <a:rPr lang="ru-RU" sz="2300" dirty="0" err="1" smtClean="0"/>
              <a:t>Після</a:t>
            </a:r>
            <a:r>
              <a:rPr lang="ru-RU" sz="2300" dirty="0" smtClean="0"/>
              <a:t> </a:t>
            </a:r>
            <a:r>
              <a:rPr lang="ru-RU" sz="2300" dirty="0"/>
              <a:t>1917 </a:t>
            </a:r>
            <a:r>
              <a:rPr lang="ru-RU" sz="2300" dirty="0" err="1"/>
              <a:t>група</a:t>
            </a:r>
            <a:r>
              <a:rPr lang="ru-RU" sz="2300" dirty="0"/>
              <a:t> перестала </a:t>
            </a:r>
            <a:r>
              <a:rPr lang="ru-RU" sz="2300" dirty="0" err="1"/>
              <a:t>існувати</a:t>
            </a:r>
            <a:r>
              <a:rPr lang="ru-RU" sz="2300" dirty="0"/>
              <a:t> (</a:t>
            </a:r>
            <a:r>
              <a:rPr lang="ru-RU" sz="2300" dirty="0" err="1"/>
              <a:t>М.Гумільов</a:t>
            </a:r>
            <a:r>
              <a:rPr lang="ru-RU" sz="2300" dirty="0"/>
              <a:t> </a:t>
            </a:r>
            <a:r>
              <a:rPr lang="ru-RU" sz="2300" dirty="0" err="1"/>
              <a:t>розстріляний</a:t>
            </a:r>
            <a:r>
              <a:rPr lang="ru-RU" sz="2300" dirty="0"/>
              <a:t> у 1921, у 30-х </a:t>
            </a:r>
            <a:r>
              <a:rPr lang="ru-RU" sz="2300" dirty="0" err="1"/>
              <a:t>знищений</a:t>
            </a:r>
            <a:r>
              <a:rPr lang="ru-RU" sz="2300" dirty="0"/>
              <a:t> О. Мандельштам, </a:t>
            </a:r>
            <a:r>
              <a:rPr lang="ru-RU" sz="2300" dirty="0" err="1"/>
              <a:t>складні</a:t>
            </a:r>
            <a:r>
              <a:rPr lang="ru-RU" sz="2300" dirty="0"/>
              <a:t> </a:t>
            </a:r>
            <a:r>
              <a:rPr lang="ru-RU" sz="2300" dirty="0" err="1"/>
              <a:t>часи</a:t>
            </a:r>
            <a:r>
              <a:rPr lang="ru-RU" sz="2300" dirty="0"/>
              <a:t> пережили </a:t>
            </a:r>
            <a:r>
              <a:rPr lang="ru-RU" sz="2300" dirty="0" err="1"/>
              <a:t>А.Ахматова</a:t>
            </a:r>
            <a:r>
              <a:rPr lang="ru-RU" sz="2300" dirty="0"/>
              <a:t>, </a:t>
            </a:r>
            <a:r>
              <a:rPr lang="ru-RU" sz="2300" dirty="0" err="1"/>
              <a:t>М.Зенкевич</a:t>
            </a:r>
            <a:r>
              <a:rPr lang="ru-RU" sz="2300" dirty="0"/>
              <a:t>). В </a:t>
            </a:r>
            <a:r>
              <a:rPr lang="ru-RU" sz="2300" dirty="0" err="1"/>
              <a:t>історії</a:t>
            </a:r>
            <a:r>
              <a:rPr lang="ru-RU" sz="2300" dirty="0"/>
              <a:t> </a:t>
            </a:r>
            <a:r>
              <a:rPr lang="ru-RU" sz="2300" dirty="0" err="1"/>
              <a:t>російської</a:t>
            </a:r>
            <a:r>
              <a:rPr lang="ru-RU" sz="2300" dirty="0"/>
              <a:t> </a:t>
            </a:r>
            <a:r>
              <a:rPr lang="ru-RU" sz="2300" dirty="0" err="1"/>
              <a:t>поезії</a:t>
            </a:r>
            <a:r>
              <a:rPr lang="ru-RU" sz="2300" dirty="0"/>
              <a:t> А. </a:t>
            </a:r>
            <a:r>
              <a:rPr lang="ru-RU" sz="2300" dirty="0" err="1"/>
              <a:t>полишився</a:t>
            </a:r>
            <a:r>
              <a:rPr lang="ru-RU" sz="2300" dirty="0"/>
              <a:t> </a:t>
            </a:r>
            <a:r>
              <a:rPr lang="ru-RU" sz="2300" dirty="0" err="1"/>
              <a:t>своєрідним</a:t>
            </a:r>
            <a:r>
              <a:rPr lang="ru-RU" sz="2300" dirty="0"/>
              <a:t> </a:t>
            </a:r>
            <a:r>
              <a:rPr lang="ru-RU" sz="2300" dirty="0" err="1"/>
              <a:t>літературним</a:t>
            </a:r>
            <a:r>
              <a:rPr lang="ru-RU" sz="2300" dirty="0"/>
              <a:t> стилем, </a:t>
            </a:r>
            <a:r>
              <a:rPr lang="ru-RU" sz="2300" dirty="0" err="1"/>
              <a:t>котрий</a:t>
            </a:r>
            <a:r>
              <a:rPr lang="ru-RU" sz="2300" dirty="0"/>
              <a:t> </a:t>
            </a:r>
            <a:r>
              <a:rPr lang="ru-RU" sz="2300" dirty="0" err="1"/>
              <a:t>визначав</a:t>
            </a:r>
            <a:r>
              <a:rPr lang="ru-RU" sz="2300" dirty="0"/>
              <a:t> </a:t>
            </a:r>
            <a:r>
              <a:rPr lang="ru-RU" sz="2300" dirty="0" err="1"/>
              <a:t>пріоритети</a:t>
            </a:r>
            <a:r>
              <a:rPr lang="ru-RU" sz="2300" dirty="0"/>
              <a:t> в </a:t>
            </a:r>
            <a:r>
              <a:rPr lang="ru-RU" sz="2300" dirty="0" err="1"/>
              <a:t>російській</a:t>
            </a:r>
            <a:r>
              <a:rPr lang="ru-RU" sz="2300" dirty="0"/>
              <a:t> </a:t>
            </a:r>
            <a:r>
              <a:rPr lang="ru-RU" sz="2300" dirty="0" err="1"/>
              <a:t>культурі</a:t>
            </a:r>
            <a:r>
              <a:rPr lang="ru-RU" sz="2300" dirty="0"/>
              <a:t> </a:t>
            </a:r>
            <a:r>
              <a:rPr lang="ru-RU" sz="2300" dirty="0" err="1"/>
              <a:t>першого</a:t>
            </a:r>
            <a:r>
              <a:rPr lang="ru-RU" sz="2300" dirty="0"/>
              <a:t> </a:t>
            </a:r>
            <a:r>
              <a:rPr lang="ru-RU" sz="2300" dirty="0" err="1"/>
              <a:t>десятиліття</a:t>
            </a:r>
            <a:r>
              <a:rPr lang="ru-RU" sz="2300" dirty="0"/>
              <a:t> </a:t>
            </a:r>
            <a:r>
              <a:rPr lang="en-US" sz="2300" dirty="0"/>
              <a:t>XX </a:t>
            </a:r>
            <a:r>
              <a:rPr lang="ru-RU" sz="2300" dirty="0"/>
              <a:t>ст. В </a:t>
            </a:r>
            <a:r>
              <a:rPr lang="ru-RU" sz="2300" dirty="0" err="1"/>
              <a:t>українській</a:t>
            </a:r>
            <a:r>
              <a:rPr lang="ru-RU" sz="2300" dirty="0"/>
              <a:t> </a:t>
            </a:r>
            <a:r>
              <a:rPr lang="ru-RU" sz="2300" dirty="0" err="1"/>
              <a:t>літературі</a:t>
            </a:r>
            <a:r>
              <a:rPr lang="ru-RU" sz="2300" dirty="0"/>
              <a:t> </a:t>
            </a:r>
            <a:r>
              <a:rPr lang="ru-RU" sz="2300" dirty="0" err="1"/>
              <a:t>послідовників</a:t>
            </a:r>
            <a:r>
              <a:rPr lang="ru-RU" sz="2300" dirty="0"/>
              <a:t> </a:t>
            </a:r>
            <a:r>
              <a:rPr lang="ru-RU" sz="2300" dirty="0" err="1"/>
              <a:t>цього</a:t>
            </a:r>
            <a:r>
              <a:rPr lang="ru-RU" sz="2300" dirty="0"/>
              <a:t> </a:t>
            </a:r>
            <a:r>
              <a:rPr lang="ru-RU" sz="2300" dirty="0" err="1"/>
              <a:t>напряму</a:t>
            </a:r>
            <a:r>
              <a:rPr lang="ru-RU" sz="2300" dirty="0"/>
              <a:t> не </a:t>
            </a:r>
            <a:r>
              <a:rPr lang="ru-RU" sz="2300" dirty="0" err="1"/>
              <a:t>було</a:t>
            </a:r>
            <a:r>
              <a:rPr lang="ru-RU" sz="2300" dirty="0"/>
              <a:t>, </a:t>
            </a:r>
            <a:r>
              <a:rPr lang="ru-RU" sz="2300" dirty="0" err="1"/>
              <a:t>хоч</a:t>
            </a:r>
            <a:r>
              <a:rPr lang="ru-RU" sz="2300" dirty="0"/>
              <a:t> </a:t>
            </a:r>
            <a:r>
              <a:rPr lang="ru-RU" sz="2300" dirty="0" err="1"/>
              <a:t>творчість</a:t>
            </a:r>
            <a:r>
              <a:rPr lang="ru-RU" sz="2300" dirty="0"/>
              <a:t> </a:t>
            </a:r>
            <a:r>
              <a:rPr lang="ru-RU" sz="2300" dirty="0" err="1"/>
              <a:t>М.Гумільова</a:t>
            </a:r>
            <a:r>
              <a:rPr lang="ru-RU" sz="2300" dirty="0"/>
              <a:t>, </a:t>
            </a:r>
            <a:r>
              <a:rPr lang="ru-RU" sz="2300" dirty="0" err="1"/>
              <a:t>А.Ахматової</a:t>
            </a:r>
            <a:r>
              <a:rPr lang="ru-RU" sz="2300" dirty="0"/>
              <a:t> та </a:t>
            </a:r>
            <a:r>
              <a:rPr lang="ru-RU" sz="2300" dirty="0" err="1"/>
              <a:t>ін</a:t>
            </a:r>
            <a:r>
              <a:rPr lang="ru-RU" sz="2300" dirty="0"/>
              <a:t>. </a:t>
            </a:r>
            <a:r>
              <a:rPr lang="ru-RU" sz="2300" dirty="0" err="1"/>
              <a:t>викликала</a:t>
            </a:r>
            <a:r>
              <a:rPr lang="ru-RU" sz="2300" dirty="0"/>
              <a:t> </a:t>
            </a:r>
            <a:r>
              <a:rPr lang="ru-RU" sz="2300" dirty="0" err="1"/>
              <a:t>інтерес</a:t>
            </a:r>
            <a:r>
              <a:rPr lang="ru-RU" sz="2300" dirty="0"/>
              <a:t> в </a:t>
            </a:r>
            <a:r>
              <a:rPr lang="ru-RU" sz="2300" dirty="0" err="1"/>
              <a:t>українських</a:t>
            </a:r>
            <a:r>
              <a:rPr lang="ru-RU" sz="2300" dirty="0"/>
              <a:t> </a:t>
            </a:r>
            <a:r>
              <a:rPr lang="ru-RU" sz="2300" dirty="0" err="1"/>
              <a:t>поетів</a:t>
            </a:r>
            <a:r>
              <a:rPr lang="ru-RU" sz="2300" dirty="0"/>
              <a:t>, </a:t>
            </a:r>
            <a:r>
              <a:rPr lang="ru-RU" sz="2300" dirty="0" err="1"/>
              <a:t>зокрема</a:t>
            </a:r>
            <a:r>
              <a:rPr lang="ru-RU" sz="2300" dirty="0"/>
              <a:t> у </a:t>
            </a:r>
            <a:r>
              <a:rPr lang="ru-RU" sz="2300" dirty="0" err="1"/>
              <a:t>представників</a:t>
            </a:r>
            <a:r>
              <a:rPr lang="ru-RU" sz="2300" dirty="0"/>
              <a:t> "</a:t>
            </a:r>
            <a:r>
              <a:rPr lang="ru-RU" sz="2300" dirty="0" err="1"/>
              <a:t>празької</a:t>
            </a:r>
            <a:r>
              <a:rPr lang="ru-RU" sz="2300" dirty="0"/>
              <a:t> </a:t>
            </a:r>
            <a:r>
              <a:rPr lang="ru-RU" sz="2300" dirty="0" err="1"/>
              <a:t>школи</a:t>
            </a:r>
            <a:r>
              <a:rPr lang="ru-RU" sz="2300" dirty="0"/>
              <a:t>".,</a:t>
            </a:r>
            <a:r>
              <a:rPr lang="ru-RU" sz="2300" dirty="0" err="1"/>
              <a:t>Акмеїсти</a:t>
            </a:r>
            <a:r>
              <a:rPr lang="ru-RU" sz="2300" dirty="0"/>
              <a:t> </a:t>
            </a:r>
            <a:r>
              <a:rPr lang="ru-RU" sz="2300" dirty="0" err="1"/>
              <a:t>називали</a:t>
            </a:r>
            <a:r>
              <a:rPr lang="ru-RU" sz="2300" dirty="0"/>
              <a:t> себе </a:t>
            </a:r>
            <a:r>
              <a:rPr lang="ru-RU" sz="2300" dirty="0" err="1"/>
              <a:t>також</a:t>
            </a:r>
            <a:r>
              <a:rPr lang="ru-RU" sz="2300" dirty="0"/>
              <a:t> </a:t>
            </a:r>
            <a:r>
              <a:rPr lang="ru-RU" sz="2300" dirty="0" err="1"/>
              <a:t>адамістами</a:t>
            </a:r>
            <a:r>
              <a:rPr lang="ru-RU" sz="2300" dirty="0"/>
              <a:t> (за </a:t>
            </a:r>
            <a:r>
              <a:rPr lang="ru-RU" sz="2300" dirty="0" err="1"/>
              <a:t>іменем</a:t>
            </a:r>
            <a:r>
              <a:rPr lang="ru-RU" sz="2300" dirty="0"/>
              <a:t> </a:t>
            </a:r>
            <a:r>
              <a:rPr lang="ru-RU" sz="2300" dirty="0" err="1"/>
              <a:t>біблійної</a:t>
            </a:r>
            <a:r>
              <a:rPr lang="ru-RU" sz="2300" dirty="0"/>
              <a:t> </a:t>
            </a:r>
            <a:r>
              <a:rPr lang="ru-RU" sz="2300" dirty="0" err="1"/>
              <a:t>першолюдини</a:t>
            </a:r>
            <a:r>
              <a:rPr lang="ru-RU" sz="2300" dirty="0"/>
              <a:t> Адама), </a:t>
            </a:r>
            <a:r>
              <a:rPr lang="ru-RU" sz="2300" dirty="0" err="1"/>
              <a:t>сповідуючи</a:t>
            </a:r>
            <a:r>
              <a:rPr lang="ru-RU" sz="2300" dirty="0"/>
              <a:t> культ </a:t>
            </a:r>
            <a:r>
              <a:rPr lang="ru-RU" sz="2300" dirty="0" err="1"/>
              <a:t>первіснобіологічного</a:t>
            </a:r>
            <a:r>
              <a:rPr lang="ru-RU" sz="2300" dirty="0"/>
              <a:t> </a:t>
            </a:r>
            <a:r>
              <a:rPr lang="ru-RU" sz="2300" dirty="0" err="1"/>
              <a:t>життя</a:t>
            </a:r>
            <a:r>
              <a:rPr lang="ru-RU" sz="2300" dirty="0"/>
              <a:t>, </a:t>
            </a:r>
            <a:r>
              <a:rPr lang="ru-RU" sz="2300" dirty="0" err="1"/>
              <a:t>позбавленого</a:t>
            </a:r>
            <a:r>
              <a:rPr lang="ru-RU" sz="2300" dirty="0"/>
              <a:t> </a:t>
            </a:r>
            <a:r>
              <a:rPr lang="ru-RU" sz="2300" dirty="0" err="1"/>
              <a:t>обмежливих</a:t>
            </a:r>
            <a:r>
              <a:rPr lang="ru-RU" sz="2300" dirty="0"/>
              <a:t> </a:t>
            </a:r>
            <a:r>
              <a:rPr lang="ru-RU" sz="2300" dirty="0" err="1"/>
              <a:t>приписів</a:t>
            </a:r>
            <a:r>
              <a:rPr lang="ru-RU" sz="2300" dirty="0"/>
              <a:t> </a:t>
            </a:r>
            <a:r>
              <a:rPr lang="ru-RU" sz="2300" dirty="0" err="1"/>
              <a:t>механістичної</a:t>
            </a:r>
            <a:r>
              <a:rPr lang="ru-RU" sz="2300" dirty="0"/>
              <a:t> </a:t>
            </a:r>
            <a:r>
              <a:rPr lang="ru-RU" sz="2300" dirty="0" err="1"/>
              <a:t>цивілізації</a:t>
            </a:r>
            <a:r>
              <a:rPr lang="ru-RU" sz="23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83765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132</TotalTime>
  <Words>1325</Words>
  <Application>Microsoft Office PowerPoint</Application>
  <PresentationFormat>Экран (4:3)</PresentationFormat>
  <Paragraphs>36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BlackTie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Асус</dc:creator>
  <cp:lastModifiedBy>Асус</cp:lastModifiedBy>
  <cp:revision>13</cp:revision>
  <dcterms:created xsi:type="dcterms:W3CDTF">2014-11-21T19:50:38Z</dcterms:created>
  <dcterms:modified xsi:type="dcterms:W3CDTF">2014-11-23T23:44:26Z</dcterms:modified>
</cp:coreProperties>
</file>