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4" autoAdjust="0"/>
    <p:restoredTop sz="94660"/>
  </p:normalViewPr>
  <p:slideViewPr>
    <p:cSldViewPr snapToGrid="0">
      <p:cViewPr>
        <p:scale>
          <a:sx n="79" d="100"/>
          <a:sy n="79" d="100"/>
        </p:scale>
        <p:origin x="-90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Ернест Міллер Хемінгуей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uk-UA" dirty="0"/>
              <a:t>Підготувала </a:t>
            </a:r>
          </a:p>
          <a:p>
            <a:pPr algn="l"/>
            <a:r>
              <a:rPr lang="uk-UA" dirty="0"/>
              <a:t>учениця 11 класу</a:t>
            </a:r>
          </a:p>
          <a:p>
            <a:pPr algn="l"/>
            <a:r>
              <a:rPr lang="uk-UA" dirty="0"/>
              <a:t>Семенюк Наталія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148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2955" y="981339"/>
            <a:ext cx="6388574" cy="1158167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6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Ернест Міллер Хемінгуей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320" y="1127028"/>
            <a:ext cx="3388767" cy="433530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1054811" y="2722199"/>
            <a:ext cx="57550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Народився 21 липня 1889 помер 2 липня </a:t>
            </a:r>
            <a:r>
              <a:rPr lang="uk-UA" sz="2400" dirty="0" smtClean="0"/>
              <a:t>1961</a:t>
            </a:r>
          </a:p>
          <a:p>
            <a:r>
              <a:rPr lang="ru-RU" sz="2400" dirty="0" err="1"/>
              <a:t>американський</a:t>
            </a:r>
            <a:r>
              <a:rPr lang="ru-RU" sz="2400" dirty="0"/>
              <a:t> </a:t>
            </a:r>
            <a:r>
              <a:rPr lang="ru-RU" sz="2400" dirty="0" err="1"/>
              <a:t>письменник</a:t>
            </a:r>
            <a:r>
              <a:rPr lang="ru-RU" sz="2400" dirty="0"/>
              <a:t> та </a:t>
            </a:r>
            <a:r>
              <a:rPr lang="ru-RU" sz="2400" dirty="0" err="1"/>
              <a:t>журналіст</a:t>
            </a:r>
            <a:r>
              <a:rPr lang="ru-RU" sz="2400" dirty="0"/>
              <a:t>, лауреат </a:t>
            </a:r>
            <a:r>
              <a:rPr lang="ru-RU" sz="2400" dirty="0" err="1"/>
              <a:t>Нобелівської</a:t>
            </a:r>
            <a:r>
              <a:rPr lang="ru-RU" sz="2400" dirty="0"/>
              <a:t> </a:t>
            </a:r>
            <a:r>
              <a:rPr lang="ru-RU" sz="2400" dirty="0" err="1"/>
              <a:t>премії</a:t>
            </a:r>
            <a:r>
              <a:rPr lang="ru-RU" sz="2400" dirty="0"/>
              <a:t> з </a:t>
            </a:r>
            <a:r>
              <a:rPr lang="ru-RU" sz="2400" dirty="0" err="1"/>
              <a:t>літератури</a:t>
            </a:r>
            <a:r>
              <a:rPr lang="ru-RU" sz="2400" dirty="0"/>
              <a:t> за 1954 </a:t>
            </a:r>
            <a:r>
              <a:rPr lang="ru-RU" sz="2400" dirty="0" err="1"/>
              <a:t>рік</a:t>
            </a:r>
            <a:r>
              <a:rPr lang="ru-RU" sz="2400" dirty="0"/>
              <a:t>.</a:t>
            </a:r>
            <a:endParaRPr lang="uk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65713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5562" y="566185"/>
            <a:ext cx="7276901" cy="48492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Літературна діяльність </a:t>
            </a:r>
            <a:endParaRPr lang="uk-UA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720" y="532167"/>
            <a:ext cx="7598448" cy="5483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Літературне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покликання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Хемінгуея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проявилося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ще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шкільні</a:t>
            </a:r>
            <a:r>
              <a:rPr lang="ru-RU" dirty="0">
                <a:solidFill>
                  <a:schemeClr val="tx1"/>
                </a:solidFill>
              </a:rPr>
              <a:t> роки . </a:t>
            </a:r>
            <a:r>
              <a:rPr lang="ru-RU" dirty="0" err="1"/>
              <a:t>Вже</a:t>
            </a:r>
            <a:r>
              <a:rPr lang="ru-RU" dirty="0"/>
              <a:t> у 1925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опублікована</a:t>
            </a:r>
            <a:r>
              <a:rPr lang="ru-RU" dirty="0"/>
              <a:t> книга </a:t>
            </a:r>
            <a:r>
              <a:rPr lang="ru-RU" dirty="0" err="1"/>
              <a:t>Хемінгуея</a:t>
            </a:r>
            <a:r>
              <a:rPr lang="ru-RU" dirty="0"/>
              <a:t> — «У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 smtClean="0"/>
              <a:t>»</a:t>
            </a:r>
            <a:r>
              <a:rPr lang="ru-RU" dirty="0"/>
              <a:t>  Перший, </a:t>
            </a:r>
            <a:r>
              <a:rPr lang="ru-RU" dirty="0" err="1"/>
              <a:t>по-справжньому</a:t>
            </a:r>
            <a:r>
              <a:rPr lang="ru-RU" dirty="0"/>
              <a:t> </a:t>
            </a:r>
            <a:r>
              <a:rPr lang="ru-RU" dirty="0" err="1"/>
              <a:t>письменницький</a:t>
            </a:r>
            <a:r>
              <a:rPr lang="ru-RU" dirty="0"/>
              <a:t> </a:t>
            </a:r>
            <a:r>
              <a:rPr lang="ru-RU" dirty="0" err="1"/>
              <a:t>успіх</a:t>
            </a:r>
            <a:r>
              <a:rPr lang="ru-RU" dirty="0"/>
              <a:t> </a:t>
            </a:r>
            <a:r>
              <a:rPr lang="ru-RU" dirty="0" err="1"/>
              <a:t>прийшов</a:t>
            </a:r>
            <a:r>
              <a:rPr lang="ru-RU" dirty="0"/>
              <a:t> до </a:t>
            </a:r>
            <a:r>
              <a:rPr lang="ru-RU" dirty="0" err="1"/>
              <a:t>Хемінгуея</a:t>
            </a:r>
            <a:r>
              <a:rPr lang="ru-RU" dirty="0"/>
              <a:t> 1926 року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в </a:t>
            </a:r>
            <a:r>
              <a:rPr lang="ru-RU" dirty="0" err="1"/>
              <a:t>світ</a:t>
            </a:r>
            <a:r>
              <a:rPr lang="ru-RU" dirty="0"/>
              <a:t> «І </a:t>
            </a:r>
            <a:r>
              <a:rPr lang="ru-RU" dirty="0" err="1"/>
              <a:t>сонце</a:t>
            </a:r>
            <a:r>
              <a:rPr lang="ru-RU" dirty="0"/>
              <a:t> сходить</a:t>
            </a:r>
            <a:r>
              <a:rPr lang="ru-RU" dirty="0" smtClean="0"/>
              <a:t>»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Фієста</a:t>
            </a:r>
            <a:r>
              <a:rPr lang="ru-RU" dirty="0" smtClean="0"/>
              <a:t>»</a:t>
            </a:r>
            <a:r>
              <a:rPr lang="uk-UA" dirty="0"/>
              <a:t> песимістичного, але водночас блискучого роману про «втрачене покоління» французьких та іспанських репатріантів 1920-х років. Післявоєнні роки Хемінгуей повністю присвятив літературі.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Наташа\проекти\світова\ErnestHemingw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306" y="1374272"/>
            <a:ext cx="3458960" cy="4316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28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2274" y="1528010"/>
            <a:ext cx="8903368" cy="3753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/>
              <a:t> 1927 року вийшов збірник оповідань «Чоловіки без жінок</a:t>
            </a:r>
            <a:r>
              <a:rPr lang="uk-UA" sz="2800" dirty="0" smtClean="0"/>
              <a:t>»,</a:t>
            </a:r>
            <a:r>
              <a:rPr lang="uk-UA" sz="2800" dirty="0"/>
              <a:t> </a:t>
            </a:r>
            <a:r>
              <a:rPr lang="uk-UA" sz="2800" dirty="0" smtClean="0"/>
              <a:t>а</a:t>
            </a:r>
            <a:r>
              <a:rPr lang="uk-UA" sz="2800" dirty="0"/>
              <a:t> 1933 року —«Переможець не отримує нічого» </a:t>
            </a:r>
            <a:r>
              <a:rPr lang="en-US" sz="2800" dirty="0" smtClean="0"/>
              <a:t>, </a:t>
            </a:r>
            <a:r>
              <a:rPr lang="uk-UA" sz="2800" dirty="0"/>
              <a:t>які остаточно затвердили Хемінгуея в очах читачів як виняткового автора коротких оповідань. До найвідоміших з них належать «Вбивці», «Коротке щасливе життя </a:t>
            </a:r>
            <a:r>
              <a:rPr lang="uk-UA" sz="2800" dirty="0" err="1"/>
              <a:t>Френсіса</a:t>
            </a:r>
            <a:r>
              <a:rPr lang="uk-UA" sz="2800" dirty="0"/>
              <a:t> </a:t>
            </a:r>
            <a:r>
              <a:rPr lang="uk-UA" sz="2800" dirty="0" err="1"/>
              <a:t>Макомбер</a:t>
            </a:r>
            <a:r>
              <a:rPr lang="uk-UA" sz="2800" dirty="0"/>
              <a:t>а» і «Сніги Кіліманджаро». І все ж більшість читачів запам'ятала Хемінгуея за його романом «Прощавай, </a:t>
            </a:r>
            <a:r>
              <a:rPr lang="uk-UA" sz="2800" dirty="0" smtClean="0"/>
              <a:t>зброє!» </a:t>
            </a:r>
            <a:r>
              <a:rPr lang="en-US" sz="2800" dirty="0" smtClean="0"/>
              <a:t>1929</a:t>
            </a:r>
            <a:r>
              <a:rPr lang="en-US" sz="2800" dirty="0"/>
              <a:t> — </a:t>
            </a:r>
            <a:r>
              <a:rPr lang="uk-UA" sz="2800" dirty="0"/>
              <a:t>оповідання про історію нещасливого кохання, що розвивалось на тлі баталій Першої світової війни.</a:t>
            </a:r>
            <a:endParaRPr lang="uk-UA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05562" y="566185"/>
            <a:ext cx="7276901" cy="48492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Літературна діяльність </a:t>
            </a:r>
            <a:endParaRPr lang="uk-UA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074" name="Picture 2" descr="D:\Наташа\проекти\світова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05" y="1083355"/>
            <a:ext cx="2763305" cy="26197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08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83653" y="1323473"/>
            <a:ext cx="8212221" cy="45118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Любов Хемінгуея </a:t>
            </a:r>
            <a:r>
              <a:rPr lang="uk-UA" dirty="0" err="1"/>
              <a:t>до </a:t>
            </a:r>
            <a:r>
              <a:rPr lang="uk-UA" dirty="0" err="1" smtClean="0"/>
              <a:t>Іспанії</a:t>
            </a:r>
            <a:r>
              <a:rPr lang="uk-UA" dirty="0"/>
              <a:t> та кориди відбилась у романі «Смерть після полудня</a:t>
            </a:r>
            <a:r>
              <a:rPr lang="uk-UA" dirty="0" smtClean="0"/>
              <a:t>»</a:t>
            </a:r>
            <a:r>
              <a:rPr lang="uk-UA" dirty="0"/>
              <a:t>.</a:t>
            </a:r>
            <a:r>
              <a:rPr lang="en-US" dirty="0"/>
              <a:t> </a:t>
            </a:r>
            <a:r>
              <a:rPr lang="en-US" dirty="0" smtClean="0"/>
              <a:t>19</a:t>
            </a:r>
            <a:r>
              <a:rPr lang="uk-UA" dirty="0" smtClean="0"/>
              <a:t>3</a:t>
            </a:r>
            <a:r>
              <a:rPr lang="en-US" dirty="0" smtClean="0"/>
              <a:t>2</a:t>
            </a:r>
            <a:r>
              <a:rPr lang="en-US" dirty="0"/>
              <a:t> </a:t>
            </a:r>
            <a:r>
              <a:rPr lang="uk-UA" dirty="0"/>
              <a:t>рік, а враження письменника </a:t>
            </a:r>
            <a:r>
              <a:rPr lang="uk-UA" dirty="0" err="1"/>
              <a:t>від Танґаньїки зафіксо</a:t>
            </a:r>
            <a:r>
              <a:rPr lang="uk-UA" dirty="0"/>
              <a:t>вані у оповіданні «Зелені пагорби Африки» </a:t>
            </a:r>
            <a:r>
              <a:rPr lang="en-US" dirty="0"/>
              <a:t> 1935. </a:t>
            </a:r>
            <a:r>
              <a:rPr lang="uk-UA" dirty="0"/>
              <a:t>Роки Великої </a:t>
            </a:r>
            <a:r>
              <a:rPr lang="uk-UA" dirty="0" smtClean="0"/>
              <a:t>депресії</a:t>
            </a:r>
            <a:r>
              <a:rPr lang="uk-UA" dirty="0"/>
              <a:t> </a:t>
            </a:r>
            <a:r>
              <a:rPr lang="uk-UA" dirty="0" smtClean="0"/>
              <a:t>описані </a:t>
            </a:r>
            <a:r>
              <a:rPr lang="uk-UA" dirty="0"/>
              <a:t>у романі «Мати й не мати</a:t>
            </a:r>
            <a:r>
              <a:rPr lang="uk-UA" dirty="0" smtClean="0"/>
              <a:t>».</a:t>
            </a:r>
          </a:p>
          <a:p>
            <a:pPr marL="0" indent="0">
              <a:buNone/>
            </a:pPr>
            <a:r>
              <a:rPr lang="uk-UA" dirty="0"/>
              <a:t>Після війни письменник переїхав на Кубу, де відновив літературну діяльність. Він продовжував подорожувати і 1953 року десь </a:t>
            </a:r>
            <a:r>
              <a:rPr lang="uk-UA" dirty="0" err="1"/>
              <a:t>в Африці потрап</a:t>
            </a:r>
            <a:r>
              <a:rPr lang="uk-UA" dirty="0"/>
              <a:t>ив у серйозну авіакатастрофу. Того ж року Ернест Хемінгуей </a:t>
            </a:r>
            <a:r>
              <a:rPr lang="uk-UA" dirty="0" err="1"/>
              <a:t>отримав Пулітц</a:t>
            </a:r>
            <a:r>
              <a:rPr lang="uk-UA" dirty="0"/>
              <a:t>ерівську премію за повість «Старий і море</a:t>
            </a:r>
            <a:r>
              <a:rPr lang="uk-UA" dirty="0" smtClean="0"/>
              <a:t>»</a:t>
            </a:r>
            <a:r>
              <a:rPr lang="en-US" dirty="0" smtClean="0"/>
              <a:t>. </a:t>
            </a:r>
            <a:r>
              <a:rPr lang="uk-UA" dirty="0"/>
              <a:t>Цей твір вплинув також на присудження Хемінгуею Нобелівської премії з </a:t>
            </a:r>
            <a:r>
              <a:rPr lang="uk-UA" dirty="0" err="1"/>
              <a:t>літератури </a:t>
            </a:r>
            <a:r>
              <a:rPr lang="uk-UA" dirty="0"/>
              <a:t>за 1954 рік.</a:t>
            </a:r>
            <a:endParaRPr lang="uk-UA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010099" y="722596"/>
            <a:ext cx="7276901" cy="48492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Літературна діяльність </a:t>
            </a:r>
            <a:endParaRPr lang="uk-UA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098" name="Picture 2" descr="D:\Наташа\проекти\світова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1701" y="1593098"/>
            <a:ext cx="2470598" cy="4170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34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3600" y="830179"/>
            <a:ext cx="7898840" cy="1035245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Особливості стилю Хемінгуея</a:t>
            </a:r>
            <a:r>
              <a:rPr lang="uk-UA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uk-UA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uk-UA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759200" y="1500438"/>
            <a:ext cx="7923463" cy="3922296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В</a:t>
            </a:r>
            <a:r>
              <a:rPr lang="ru-RU" dirty="0" err="1" smtClean="0"/>
              <a:t>идатний</a:t>
            </a:r>
            <a:r>
              <a:rPr lang="ru-RU" dirty="0" smtClean="0"/>
              <a:t> </a:t>
            </a:r>
            <a:r>
              <a:rPr lang="ru-RU" dirty="0" err="1"/>
              <a:t>американець</a:t>
            </a:r>
            <a:r>
              <a:rPr lang="ru-RU" dirty="0"/>
              <a:t> писав: «...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в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правдиво, і </a:t>
            </a:r>
            <a:r>
              <a:rPr lang="ru-RU" dirty="0" err="1"/>
              <a:t>зрозумівши</a:t>
            </a:r>
            <a:r>
              <a:rPr lang="ru-RU" dirty="0"/>
              <a:t>, в </a:t>
            </a:r>
            <a:r>
              <a:rPr lang="ru-RU" dirty="0" err="1"/>
              <a:t>чому</a:t>
            </a:r>
            <a:r>
              <a:rPr lang="ru-RU" dirty="0"/>
              <a:t> правда, </a:t>
            </a:r>
            <a:r>
              <a:rPr lang="ru-RU" dirty="0" err="1"/>
              <a:t>висловити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вона </a:t>
            </a:r>
            <a:r>
              <a:rPr lang="ru-RU" dirty="0" err="1"/>
              <a:t>увійшла</a:t>
            </a:r>
            <a:r>
              <a:rPr lang="ru-RU" dirty="0"/>
              <a:t> у </a:t>
            </a:r>
            <a:r>
              <a:rPr lang="ru-RU" dirty="0" err="1"/>
              <a:t>свідомість</a:t>
            </a:r>
            <a:r>
              <a:rPr lang="ru-RU" dirty="0"/>
              <a:t> </a:t>
            </a:r>
            <a:r>
              <a:rPr lang="ru-RU" dirty="0" err="1"/>
              <a:t>читача</a:t>
            </a:r>
            <a:r>
              <a:rPr lang="ru-RU" dirty="0"/>
              <a:t> як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».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правдивість</a:t>
            </a:r>
            <a:r>
              <a:rPr lang="ru-RU" dirty="0"/>
              <a:t> стала основою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манери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характерних</a:t>
            </a:r>
            <a:r>
              <a:rPr lang="ru-RU" dirty="0"/>
              <a:t> рис так званого «телеграфного стилю» </a:t>
            </a:r>
            <a:r>
              <a:rPr lang="ru-RU" dirty="0" err="1"/>
              <a:t>письменника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точність</a:t>
            </a:r>
            <a:r>
              <a:rPr lang="ru-RU" dirty="0"/>
              <a:t> і </a:t>
            </a:r>
            <a:r>
              <a:rPr lang="ru-RU" dirty="0" err="1"/>
              <a:t>лаконічність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холодну</a:t>
            </a:r>
            <a:r>
              <a:rPr lang="ru-RU" dirty="0"/>
              <a:t> </a:t>
            </a:r>
            <a:r>
              <a:rPr lang="ru-RU" dirty="0" err="1"/>
              <a:t>стриманість</a:t>
            </a:r>
            <a:r>
              <a:rPr lang="ru-RU" dirty="0"/>
              <a:t> в </a:t>
            </a:r>
            <a:r>
              <a:rPr lang="ru-RU" dirty="0" err="1"/>
              <a:t>описах</a:t>
            </a:r>
            <a:r>
              <a:rPr lang="ru-RU" dirty="0"/>
              <a:t> </a:t>
            </a:r>
            <a:r>
              <a:rPr lang="ru-RU" dirty="0" err="1"/>
              <a:t>трагічних</a:t>
            </a:r>
            <a:r>
              <a:rPr lang="ru-RU" dirty="0"/>
              <a:t> і </a:t>
            </a:r>
            <a:r>
              <a:rPr lang="ru-RU" dirty="0" err="1"/>
              <a:t>екстремальних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, </a:t>
            </a:r>
            <a:r>
              <a:rPr lang="ru-RU" dirty="0" err="1"/>
              <a:t>конкретність</a:t>
            </a:r>
            <a:r>
              <a:rPr lang="ru-RU" dirty="0"/>
              <a:t> </a:t>
            </a:r>
            <a:r>
              <a:rPr lang="ru-RU" dirty="0" err="1"/>
              <a:t>художніх</a:t>
            </a:r>
            <a:r>
              <a:rPr lang="ru-RU" dirty="0"/>
              <a:t> деталей,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опустити</a:t>
            </a:r>
            <a:r>
              <a:rPr lang="ru-RU" dirty="0"/>
              <a:t> </a:t>
            </a:r>
            <a:r>
              <a:rPr lang="ru-RU" dirty="0" err="1"/>
              <a:t>необов'язкове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2050" name="Picture 2" descr="D:\Наташа\проекти\світова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13" y="1644816"/>
            <a:ext cx="2894092" cy="391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14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023" y="1075300"/>
            <a:ext cx="9857874" cy="352472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dirty="0" err="1"/>
              <a:t>Розроблений</a:t>
            </a:r>
            <a:r>
              <a:rPr lang="ru-RU" dirty="0"/>
              <a:t> </a:t>
            </a:r>
            <a:r>
              <a:rPr lang="ru-RU" dirty="0" err="1"/>
              <a:t>письменником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увійшов</a:t>
            </a:r>
            <a:r>
              <a:rPr lang="ru-RU" dirty="0"/>
              <a:t> в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 «принцип айсберга».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величезне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підтексту</a:t>
            </a:r>
            <a:r>
              <a:rPr lang="ru-RU" dirty="0"/>
              <a:t> — </a:t>
            </a:r>
            <a:r>
              <a:rPr lang="ru-RU" dirty="0" err="1"/>
              <a:t>прихованому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висловленого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уважний</a:t>
            </a:r>
            <a:r>
              <a:rPr lang="ru-RU" dirty="0"/>
              <a:t> </a:t>
            </a:r>
            <a:r>
              <a:rPr lang="ru-RU" dirty="0" err="1"/>
              <a:t>читач</a:t>
            </a:r>
            <a:r>
              <a:rPr lang="ru-RU" dirty="0"/>
              <a:t> </a:t>
            </a:r>
            <a:r>
              <a:rPr lang="ru-RU" dirty="0" err="1"/>
              <a:t>розшифровує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деталей, </a:t>
            </a:r>
            <a:r>
              <a:rPr lang="ru-RU" dirty="0" err="1"/>
              <a:t>натяків</a:t>
            </a:r>
            <a:r>
              <a:rPr lang="ru-RU" dirty="0"/>
              <a:t>, </a:t>
            </a:r>
            <a:r>
              <a:rPr lang="ru-RU" dirty="0" err="1"/>
              <a:t>символів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/>
              <a:t>До особливостей стилю Хемінгуея також відносять широке використання лейтмотивів. Так, одним із лейтмотивів є постійне згадування імені </a:t>
            </a:r>
            <a:r>
              <a:rPr lang="uk-UA" dirty="0" err="1"/>
              <a:t>Ді</a:t>
            </a:r>
            <a:r>
              <a:rPr lang="uk-UA" dirty="0"/>
              <a:t> </a:t>
            </a:r>
            <a:r>
              <a:rPr lang="uk-UA" dirty="0" err="1"/>
              <a:t>Маджо</a:t>
            </a:r>
            <a:r>
              <a:rPr lang="uk-UA" dirty="0"/>
              <a:t>. 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73600" y="830179"/>
            <a:ext cx="7898840" cy="103524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Особливості стилю Хемінгуея</a:t>
            </a:r>
            <a:br>
              <a:rPr lang="uk-UA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uk-UA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122" name="Picture 2" descr="D:\Наташа\проекти\світова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118" y="3807992"/>
            <a:ext cx="4575144" cy="257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40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7766" y="1398741"/>
            <a:ext cx="3588096" cy="515073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3600" b="1" dirty="0">
                <a:ln/>
                <a:solidFill>
                  <a:schemeClr val="accent3"/>
                </a:solidFill>
              </a:rPr>
              <a:t>Вибрані твори</a:t>
            </a:r>
            <a:br>
              <a:rPr lang="uk-UA" sz="3600" b="1" dirty="0">
                <a:ln/>
                <a:solidFill>
                  <a:schemeClr val="accent3"/>
                </a:solidFill>
              </a:rPr>
            </a:br>
            <a:endParaRPr lang="uk-UA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5595" y="2446400"/>
            <a:ext cx="9601196" cy="3318936"/>
          </a:xfrm>
        </p:spPr>
        <p:txBody>
          <a:bodyPr>
            <a:normAutofit/>
          </a:bodyPr>
          <a:lstStyle/>
          <a:p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Індійський Табір 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1926) </a:t>
            </a:r>
          </a:p>
          <a:p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 сонце сходити 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1926) </a:t>
            </a:r>
          </a:p>
          <a:p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Прощавай, зброє! </a:t>
            </a:r>
            <a:r>
              <a:rPr lang="uk-UA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1929) </a:t>
            </a:r>
          </a:p>
          <a:p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Коротке щасливе життя </a:t>
            </a:r>
            <a:r>
              <a:rPr lang="uk-UA" sz="2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Френсіса</a:t>
            </a:r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2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Макомбера</a:t>
            </a:r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1935) </a:t>
            </a:r>
          </a:p>
          <a:p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 кому подзвін 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1940) </a:t>
            </a:r>
          </a:p>
          <a:p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Старий и море 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1951) </a:t>
            </a:r>
          </a:p>
          <a:p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Свято, Яке </a:t>
            </a:r>
            <a:r>
              <a:rPr lang="uk-UA" sz="2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всегда</a:t>
            </a:r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 тобою 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(1964) </a:t>
            </a:r>
            <a:endParaRPr lang="en-US" sz="2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uk-UA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Світанкова 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(1999)</a:t>
            </a:r>
          </a:p>
          <a:p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03768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74</TotalTime>
  <Words>180</Words>
  <Application>Microsoft Office PowerPoint</Application>
  <PresentationFormat>Произвольный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NewsPrint</vt:lpstr>
      <vt:lpstr>Ернест Міллер Хемінгуей</vt:lpstr>
      <vt:lpstr>Ернест Міллер Хемінгуей</vt:lpstr>
      <vt:lpstr>Літературна діяльність </vt:lpstr>
      <vt:lpstr>Презентация PowerPoint</vt:lpstr>
      <vt:lpstr>Презентация PowerPoint</vt:lpstr>
      <vt:lpstr>Особливості стилю Хемінгуея </vt:lpstr>
      <vt:lpstr>Презентация PowerPoint</vt:lpstr>
      <vt:lpstr>Вибрані твори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Ернест Міллер Хемінгуей</dc:title>
  <dc:creator>Юра</dc:creator>
  <cp:lastModifiedBy>БОдя</cp:lastModifiedBy>
  <cp:revision>11</cp:revision>
  <dcterms:created xsi:type="dcterms:W3CDTF">2014-02-25T19:03:56Z</dcterms:created>
  <dcterms:modified xsi:type="dcterms:W3CDTF">2014-02-25T20:21:44Z</dcterms:modified>
</cp:coreProperties>
</file>