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65" r:id="rId8"/>
    <p:sldId id="266" r:id="rId9"/>
    <p:sldId id="263" r:id="rId10"/>
    <p:sldId id="264" r:id="rId11"/>
    <p:sldId id="267" r:id="rId12"/>
    <p:sldId id="268" r:id="rId13"/>
    <p:sldId id="269" r:id="rId14"/>
    <p:sldId id="271" r:id="rId15"/>
    <p:sldId id="272" r:id="rId16"/>
    <p:sldId id="270" r:id="rId17"/>
    <p:sldId id="259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A29959-3566-45CC-B0DB-BCCDBCBD6463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689036-E41E-4290-A41E-C01A41BF92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A29959-3566-45CC-B0DB-BCCDBCBD6463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689036-E41E-4290-A41E-C01A41BF92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A29959-3566-45CC-B0DB-BCCDBCBD6463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689036-E41E-4290-A41E-C01A41BF92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A29959-3566-45CC-B0DB-BCCDBCBD6463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689036-E41E-4290-A41E-C01A41BF92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A29959-3566-45CC-B0DB-BCCDBCBD6463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689036-E41E-4290-A41E-C01A41BF922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A29959-3566-45CC-B0DB-BCCDBCBD6463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689036-E41E-4290-A41E-C01A41BF92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A29959-3566-45CC-B0DB-BCCDBCBD6463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689036-E41E-4290-A41E-C01A41BF92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A29959-3566-45CC-B0DB-BCCDBCBD6463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689036-E41E-4290-A41E-C01A41BF92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A29959-3566-45CC-B0DB-BCCDBCBD6463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689036-E41E-4290-A41E-C01A41BF922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A29959-3566-45CC-B0DB-BCCDBCBD6463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689036-E41E-4290-A41E-C01A41BF92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A29959-3566-45CC-B0DB-BCCDBCBD6463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689036-E41E-4290-A41E-C01A41BF92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CA29959-3566-45CC-B0DB-BCCDBCBD6463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9689036-E41E-4290-A41E-C01A41BF9221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6024" y="5085184"/>
            <a:ext cx="7772400" cy="1470025"/>
          </a:xfrm>
        </p:spPr>
        <p:txBody>
          <a:bodyPr/>
          <a:lstStyle/>
          <a:p>
            <a:r>
              <a:rPr lang="ru-RU" dirty="0" smtClean="0"/>
              <a:t>Оно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439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642418"/>
            <a:ext cx="8928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/>
              <a:t>Оноре де Бальзак</a:t>
            </a:r>
          </a:p>
          <a:p>
            <a:r>
              <a:rPr lang="uk-UA" sz="6000" dirty="0" smtClean="0"/>
              <a:t>20 травня 1799 р м. Тур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2362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8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46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1" y="171159"/>
            <a:ext cx="8868507" cy="667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59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837" y="188640"/>
            <a:ext cx="9795315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086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79" y="116632"/>
            <a:ext cx="10067333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057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"/>
            <a:ext cx="8972489" cy="646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578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35" y="188640"/>
            <a:ext cx="9659073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728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81246"/>
            <a:ext cx="5684664" cy="706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542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7992888" cy="1152128"/>
          </a:xfrm>
          <a:noFill/>
          <a:ln>
            <a:noFill/>
          </a:ln>
        </p:spPr>
        <p:txBody>
          <a:bodyPr>
            <a:normAutofit/>
          </a:bodyPr>
          <a:lstStyle/>
          <a:p>
            <a:endParaRPr lang="ru-RU" sz="44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422655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55245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4864"/>
            <a:ext cx="3407842" cy="393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16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1658"/>
            <a:ext cx="4951437" cy="623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00188"/>
            <a:ext cx="4459921" cy="562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952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890080" cy="106613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latin typeface="Comic Sans MS" panose="030F0702030302020204" pitchFamily="66" charset="0"/>
              </a:rPr>
              <a:t>Музеї</a:t>
            </a:r>
            <a:endParaRPr lang="ru-RU" sz="5400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404664"/>
            <a:ext cx="8172400" cy="6453336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У </a:t>
            </a:r>
            <a:r>
              <a:rPr lang="ru-RU" dirty="0" err="1"/>
              <a:t>квітні</a:t>
            </a:r>
            <a:r>
              <a:rPr lang="ru-RU" dirty="0"/>
              <a:t> 1959 року в </a:t>
            </a:r>
            <a:r>
              <a:rPr lang="ru-RU" dirty="0" err="1"/>
              <a:t>приміщенні</a:t>
            </a:r>
            <a:r>
              <a:rPr lang="ru-RU" dirty="0"/>
              <a:t> </a:t>
            </a:r>
            <a:r>
              <a:rPr lang="ru-RU" dirty="0" err="1"/>
              <a:t>Верхівнянського</a:t>
            </a:r>
            <a:r>
              <a:rPr lang="ru-RU" dirty="0"/>
              <a:t> </a:t>
            </a:r>
            <a:r>
              <a:rPr lang="ru-RU" dirty="0" err="1"/>
              <a:t>сільськогосподарського</a:t>
            </a:r>
            <a:r>
              <a:rPr lang="ru-RU" dirty="0"/>
              <a:t> </a:t>
            </a:r>
            <a:r>
              <a:rPr lang="ru-RU" dirty="0" err="1"/>
              <a:t>технікуму</a:t>
            </a:r>
            <a:r>
              <a:rPr lang="ru-RU" dirty="0"/>
              <a:t> (с. </a:t>
            </a:r>
            <a:r>
              <a:rPr lang="ru-RU" dirty="0" err="1"/>
              <a:t>Верхівня</a:t>
            </a:r>
            <a:r>
              <a:rPr lang="ru-RU" dirty="0"/>
              <a:t>)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відкрито</a:t>
            </a:r>
            <a:r>
              <a:rPr lang="ru-RU" dirty="0"/>
              <a:t> </a:t>
            </a:r>
            <a:r>
              <a:rPr lang="ru-RU" dirty="0" err="1"/>
              <a:t>кімнату</a:t>
            </a:r>
            <a:r>
              <a:rPr lang="ru-RU" dirty="0"/>
              <a:t>-музей Оноре де Бальзака, а у 1999 </a:t>
            </a:r>
            <a:r>
              <a:rPr lang="ru-RU" dirty="0" err="1"/>
              <a:t>році</a:t>
            </a:r>
            <a:r>
              <a:rPr lang="ru-RU" dirty="0"/>
              <a:t> тут засновано </a:t>
            </a:r>
            <a:r>
              <a:rPr lang="ru-RU" dirty="0" err="1"/>
              <a:t>Житомирський</a:t>
            </a:r>
            <a:r>
              <a:rPr lang="ru-RU" dirty="0"/>
              <a:t> </a:t>
            </a:r>
            <a:r>
              <a:rPr lang="ru-RU" dirty="0" err="1"/>
              <a:t>літературно-меморіальний</a:t>
            </a:r>
            <a:r>
              <a:rPr lang="ru-RU" dirty="0"/>
              <a:t> музей Оноре де Бальзака.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Щороку</a:t>
            </a:r>
            <a:r>
              <a:rPr lang="ru-RU" dirty="0"/>
              <a:t> у день </a:t>
            </a:r>
            <a:r>
              <a:rPr lang="ru-RU" dirty="0" err="1"/>
              <a:t>народження</a:t>
            </a:r>
            <a:r>
              <a:rPr lang="ru-RU" dirty="0"/>
              <a:t> Оноре де Бальзака — 20 </a:t>
            </a:r>
            <a:r>
              <a:rPr lang="ru-RU" dirty="0" err="1"/>
              <a:t>травня</a:t>
            </a:r>
            <a:r>
              <a:rPr lang="ru-RU" dirty="0"/>
              <a:t> — у </a:t>
            </a:r>
            <a:r>
              <a:rPr lang="ru-RU" dirty="0" err="1"/>
              <a:t>Верхівні</a:t>
            </a:r>
            <a:r>
              <a:rPr lang="ru-RU" dirty="0"/>
              <a:t> проводиться </a:t>
            </a:r>
            <a:r>
              <a:rPr lang="ru-RU" dirty="0" err="1"/>
              <a:t>Міжнародне</a:t>
            </a:r>
            <a:r>
              <a:rPr lang="ru-RU" dirty="0"/>
              <a:t> </a:t>
            </a:r>
            <a:r>
              <a:rPr lang="ru-RU" dirty="0" err="1"/>
              <a:t>літературно-мистецьке</a:t>
            </a:r>
            <a:r>
              <a:rPr lang="ru-RU" dirty="0"/>
              <a:t> свято «Весна Прометея».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Музей Оноре де Бальзака (Саше, </a:t>
            </a:r>
            <a:r>
              <a:rPr lang="ru-RU" dirty="0" err="1"/>
              <a:t>Франція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99594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347048" cy="1368152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4800" dirty="0" err="1" smtClean="0">
                <a:solidFill>
                  <a:schemeClr val="tx1"/>
                </a:solidFill>
              </a:rPr>
              <a:t>Дитяч</a:t>
            </a:r>
            <a:r>
              <a:rPr lang="uk-UA" sz="4800" dirty="0" smtClean="0">
                <a:solidFill>
                  <a:schemeClr val="tx1"/>
                </a:solidFill>
              </a:rPr>
              <a:t>і роки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/>
              <a:t>У </a:t>
            </a:r>
            <a:r>
              <a:rPr lang="ru-RU" sz="2800" dirty="0" err="1"/>
              <a:t>чотири</a:t>
            </a:r>
            <a:r>
              <a:rPr lang="ru-RU" sz="2800" dirty="0"/>
              <a:t> роки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віддали</a:t>
            </a:r>
            <a:r>
              <a:rPr lang="ru-RU" sz="2800" dirty="0"/>
              <a:t> до </a:t>
            </a:r>
            <a:r>
              <a:rPr lang="ru-RU" sz="2800" dirty="0" err="1"/>
              <a:t>пансіону</a:t>
            </a:r>
            <a:r>
              <a:rPr lang="ru-RU" sz="2800" dirty="0"/>
              <a:t> </a:t>
            </a:r>
            <a:r>
              <a:rPr lang="ru-RU" sz="2800" dirty="0" err="1"/>
              <a:t>Леге</a:t>
            </a:r>
            <a:r>
              <a:rPr lang="ru-RU" sz="28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/>
              <a:t> </a:t>
            </a:r>
            <a:r>
              <a:rPr lang="ru-RU" sz="2800" dirty="0" err="1"/>
              <a:t>Одинадцять</a:t>
            </a:r>
            <a:r>
              <a:rPr lang="ru-RU" sz="2800" dirty="0"/>
              <a:t> </a:t>
            </a:r>
            <a:r>
              <a:rPr lang="ru-RU" sz="2800" dirty="0" err="1"/>
              <a:t>років</a:t>
            </a:r>
            <a:r>
              <a:rPr lang="ru-RU" sz="2800" dirty="0"/>
              <a:t> </a:t>
            </a:r>
            <a:r>
              <a:rPr lang="ru-RU" sz="2800" dirty="0" err="1"/>
              <a:t>дитинства</a:t>
            </a:r>
            <a:r>
              <a:rPr lang="ru-RU" sz="2800" dirty="0"/>
              <a:t> й </a:t>
            </a:r>
            <a:r>
              <a:rPr lang="ru-RU" sz="2800" dirty="0" err="1"/>
              <a:t>отроцтва</a:t>
            </a:r>
            <a:r>
              <a:rPr lang="ru-RU" sz="2800" dirty="0"/>
              <a:t> </a:t>
            </a:r>
            <a:r>
              <a:rPr lang="ru-RU" sz="2800" dirty="0" err="1"/>
              <a:t>провів</a:t>
            </a:r>
            <a:r>
              <a:rPr lang="ru-RU" sz="2800" dirty="0"/>
              <a:t> </a:t>
            </a:r>
            <a:r>
              <a:rPr lang="ru-RU" sz="2800" dirty="0" err="1"/>
              <a:t>він</a:t>
            </a:r>
            <a:r>
              <a:rPr lang="ru-RU" sz="2800" dirty="0"/>
              <a:t> у </a:t>
            </a:r>
            <a:r>
              <a:rPr lang="ru-RU" sz="2800" dirty="0" err="1"/>
              <a:t>пансіонах</a:t>
            </a:r>
            <a:r>
              <a:rPr lang="ru-RU" sz="2800" dirty="0"/>
              <a:t> та </a:t>
            </a:r>
            <a:r>
              <a:rPr lang="ru-RU" sz="2800" dirty="0" err="1"/>
              <a:t>інтернатах</a:t>
            </a:r>
            <a:r>
              <a:rPr lang="ru-RU" sz="2800" dirty="0"/>
              <a:t>. </a:t>
            </a:r>
            <a:endParaRPr lang="ru-RU" sz="28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/>
              <a:t>7 </a:t>
            </a:r>
            <a:r>
              <a:rPr lang="ru-RU" sz="2800" dirty="0" err="1" smtClean="0"/>
              <a:t>років</a:t>
            </a:r>
            <a:r>
              <a:rPr lang="ru-RU" sz="2800" dirty="0" smtClean="0"/>
              <a:t> - </a:t>
            </a:r>
            <a:r>
              <a:rPr lang="ru-RU" sz="2800" dirty="0" err="1" smtClean="0"/>
              <a:t>Вандський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коледж</a:t>
            </a:r>
            <a:endParaRPr lang="ru-RU" sz="28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/>
              <a:t>15 </a:t>
            </a:r>
            <a:r>
              <a:rPr lang="ru-RU" sz="2800" dirty="0" err="1" smtClean="0"/>
              <a:t>років</a:t>
            </a:r>
            <a:r>
              <a:rPr lang="ru-RU" sz="2800" dirty="0" smtClean="0"/>
              <a:t> - </a:t>
            </a:r>
            <a:r>
              <a:rPr lang="ru-RU" sz="2800" dirty="0" err="1" smtClean="0"/>
              <a:t>його</a:t>
            </a:r>
            <a:r>
              <a:rPr lang="ru-RU" sz="2800" dirty="0" smtClean="0"/>
              <a:t> </a:t>
            </a:r>
            <a:r>
              <a:rPr lang="ru-RU" sz="2800" dirty="0"/>
              <a:t>батька </a:t>
            </a:r>
            <a:r>
              <a:rPr lang="ru-RU" sz="2800" dirty="0" err="1"/>
              <a:t>переводять</a:t>
            </a:r>
            <a:r>
              <a:rPr lang="ru-RU" sz="2800" dirty="0"/>
              <a:t> по </a:t>
            </a:r>
            <a:r>
              <a:rPr lang="ru-RU" sz="2800" dirty="0" err="1"/>
              <a:t>службі</a:t>
            </a:r>
            <a:r>
              <a:rPr lang="ru-RU" sz="2800" dirty="0"/>
              <a:t> до </a:t>
            </a:r>
            <a:r>
              <a:rPr lang="ru-RU" sz="2800" dirty="0" smtClean="0"/>
              <a:t>Парижа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dirty="0" smtClean="0"/>
              <a:t>1816р – вступ в Школу права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dirty="0"/>
              <a:t> 1814 родина </a:t>
            </a:r>
            <a:r>
              <a:rPr lang="uk-UA" sz="2800" dirty="0" err="1"/>
              <a:t>Бальзаків</a:t>
            </a:r>
            <a:r>
              <a:rPr lang="uk-UA" sz="2800" dirty="0"/>
              <a:t> оселяється в Парижі. Оноре продовжив навчання у приватних школах, відвідував лекції у </a:t>
            </a:r>
            <a:r>
              <a:rPr lang="uk-UA" sz="2800" dirty="0" err="1"/>
              <a:t>Сорбонні</a:t>
            </a:r>
            <a:r>
              <a:rPr lang="uk-UA" sz="2800" dirty="0"/>
              <a:t>, всесвітньо відомому університеті, відвідував практику в адвокатській конторі. Вже за тих років Бальзак відчув на собі французьку дійсність.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uk-UA" sz="28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591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571032" cy="713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144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" y="260648"/>
            <a:ext cx="970187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39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3" y="-171400"/>
            <a:ext cx="9697077" cy="727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813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22" y="764704"/>
            <a:ext cx="930256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405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540" y="188640"/>
            <a:ext cx="961306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071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614" y="116632"/>
            <a:ext cx="9896028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333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0"/>
            <a:ext cx="5075343" cy="33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18" y="3366231"/>
            <a:ext cx="4595580" cy="344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22" y="88060"/>
            <a:ext cx="4430985" cy="333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887" y="3377560"/>
            <a:ext cx="5024705" cy="343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477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7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2800" dirty="0" err="1"/>
              <a:t>Популярність</a:t>
            </a:r>
            <a:r>
              <a:rPr lang="ru-RU" sz="2800" dirty="0"/>
              <a:t> Бальзака </a:t>
            </a:r>
            <a:r>
              <a:rPr lang="ru-RU" sz="2800" dirty="0" err="1"/>
              <a:t>починається</a:t>
            </a:r>
            <a:r>
              <a:rPr lang="ru-RU" sz="2800" dirty="0"/>
              <a:t> </a:t>
            </a:r>
            <a:r>
              <a:rPr lang="ru-RU" sz="2800" dirty="0" err="1"/>
              <a:t>появою</a:t>
            </a:r>
            <a:r>
              <a:rPr lang="ru-RU" sz="2800" dirty="0"/>
              <a:t> 1829 року роману «</a:t>
            </a:r>
            <a:r>
              <a:rPr lang="ru-RU" sz="2800" dirty="0" err="1"/>
              <a:t>Останній</a:t>
            </a:r>
            <a:r>
              <a:rPr lang="ru-RU" sz="2800" dirty="0"/>
              <a:t> </a:t>
            </a:r>
            <a:r>
              <a:rPr lang="ru-RU" sz="2800" dirty="0" err="1"/>
              <a:t>Шуань</a:t>
            </a:r>
            <a:r>
              <a:rPr lang="ru-RU" sz="2800" dirty="0"/>
              <a:t>, </a:t>
            </a:r>
            <a:r>
              <a:rPr lang="ru-RU" sz="2800" dirty="0" err="1"/>
              <a:t>або</a:t>
            </a:r>
            <a:r>
              <a:rPr lang="ru-RU" sz="2800" dirty="0"/>
              <a:t> Бретань у 1800 </a:t>
            </a:r>
            <a:r>
              <a:rPr lang="ru-RU" sz="2800" dirty="0" err="1"/>
              <a:t>році</a:t>
            </a:r>
            <a:r>
              <a:rPr lang="ru-RU" sz="2800" dirty="0" smtClean="0"/>
              <a:t>». </a:t>
            </a:r>
            <a:r>
              <a:rPr lang="ru-RU" sz="2800" dirty="0"/>
              <a:t>З </a:t>
            </a:r>
            <a:r>
              <a:rPr lang="ru-RU" sz="2800" dirty="0" err="1"/>
              <a:t>цього</a:t>
            </a:r>
            <a:r>
              <a:rPr lang="ru-RU" sz="2800" dirty="0"/>
              <a:t> моменту Бальзак </a:t>
            </a:r>
            <a:r>
              <a:rPr lang="ru-RU" sz="2800" dirty="0" err="1"/>
              <a:t>майже</a:t>
            </a:r>
            <a:r>
              <a:rPr lang="ru-RU" sz="2800" dirty="0"/>
              <a:t> не сходить </a:t>
            </a:r>
            <a:r>
              <a:rPr lang="ru-RU" sz="2800" dirty="0" err="1"/>
              <a:t>зі</a:t>
            </a:r>
            <a:r>
              <a:rPr lang="ru-RU" sz="2800" dirty="0"/>
              <a:t> шляху, на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він</a:t>
            </a:r>
            <a:r>
              <a:rPr lang="ru-RU" sz="2800" dirty="0"/>
              <a:t> став. Один за одним </a:t>
            </a:r>
            <a:r>
              <a:rPr lang="ru-RU" sz="2800" dirty="0" err="1"/>
              <a:t>з'являються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романи</a:t>
            </a:r>
            <a:r>
              <a:rPr lang="ru-RU" sz="2800" dirty="0"/>
              <a:t>, в </a:t>
            </a:r>
            <a:r>
              <a:rPr lang="ru-RU" sz="2800" dirty="0" err="1"/>
              <a:t>яких</a:t>
            </a:r>
            <a:r>
              <a:rPr lang="ru-RU" sz="2800" dirty="0"/>
              <a:t> </a:t>
            </a:r>
            <a:r>
              <a:rPr lang="ru-RU" sz="2800" dirty="0" err="1"/>
              <a:t>він</a:t>
            </a:r>
            <a:r>
              <a:rPr lang="ru-RU" sz="2800" dirty="0"/>
              <a:t> </a:t>
            </a:r>
            <a:r>
              <a:rPr lang="ru-RU" sz="2800" dirty="0" err="1"/>
              <a:t>всебічно</a:t>
            </a:r>
            <a:r>
              <a:rPr lang="ru-RU" sz="2800" dirty="0"/>
              <a:t> </a:t>
            </a:r>
            <a:r>
              <a:rPr lang="ru-RU" sz="2800" dirty="0" err="1"/>
              <a:t>змальовує</a:t>
            </a:r>
            <a:r>
              <a:rPr lang="ru-RU" sz="2800" dirty="0"/>
              <a:t> </a:t>
            </a:r>
            <a:r>
              <a:rPr lang="ru-RU" sz="2800" dirty="0" err="1"/>
              <a:t>французьке</a:t>
            </a:r>
            <a:r>
              <a:rPr lang="ru-RU" sz="2800" dirty="0"/>
              <a:t> </a:t>
            </a:r>
            <a:r>
              <a:rPr lang="ru-RU" sz="2800" dirty="0" err="1"/>
              <a:t>життя</a:t>
            </a:r>
            <a:r>
              <a:rPr lang="ru-RU" sz="2800" dirty="0"/>
              <a:t>, </a:t>
            </a:r>
            <a:r>
              <a:rPr lang="ru-RU" sz="2800" dirty="0" err="1"/>
              <a:t>виводить</a:t>
            </a:r>
            <a:r>
              <a:rPr lang="ru-RU" sz="2800" dirty="0"/>
              <a:t> </a:t>
            </a:r>
            <a:r>
              <a:rPr lang="ru-RU" sz="2800" dirty="0" err="1"/>
              <a:t>нескінченну</a:t>
            </a:r>
            <a:r>
              <a:rPr lang="ru-RU" sz="2800" dirty="0"/>
              <a:t> низку </a:t>
            </a:r>
            <a:r>
              <a:rPr lang="ru-RU" sz="2800" dirty="0" err="1"/>
              <a:t>найрізноманітніших</a:t>
            </a:r>
            <a:r>
              <a:rPr lang="ru-RU" sz="2800" dirty="0"/>
              <a:t> </a:t>
            </a:r>
            <a:r>
              <a:rPr lang="ru-RU" sz="2800" dirty="0" err="1"/>
              <a:t>типів</a:t>
            </a:r>
            <a:r>
              <a:rPr lang="ru-RU" sz="2800" dirty="0"/>
              <a:t>. </a:t>
            </a:r>
            <a:r>
              <a:rPr lang="ru-RU" sz="2800" dirty="0" err="1"/>
              <a:t>Він</a:t>
            </a:r>
            <a:r>
              <a:rPr lang="ru-RU" sz="2800" dirty="0"/>
              <a:t> </a:t>
            </a:r>
            <a:r>
              <a:rPr lang="ru-RU" sz="2800" dirty="0" err="1"/>
              <a:t>працював</a:t>
            </a:r>
            <a:r>
              <a:rPr lang="ru-RU" sz="2800" dirty="0"/>
              <a:t>, як </a:t>
            </a:r>
            <a:r>
              <a:rPr lang="ru-RU" sz="2800" dirty="0" err="1"/>
              <a:t>письменник-ремісник</a:t>
            </a:r>
            <a:r>
              <a:rPr lang="ru-RU" sz="2800" dirty="0"/>
              <a:t> по 15—18 годин на </a:t>
            </a:r>
            <a:r>
              <a:rPr lang="ru-RU" sz="2800" dirty="0" err="1"/>
              <a:t>добу</a:t>
            </a:r>
            <a:r>
              <a:rPr lang="ru-RU" sz="2800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84984"/>
            <a:ext cx="2657150" cy="324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48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</p:spPr>
        <p:txBody>
          <a:bodyPr/>
          <a:lstStyle/>
          <a:p>
            <a:r>
              <a:rPr lang="ru-RU" dirty="0"/>
              <a:t>У 1832 р. </a:t>
            </a:r>
            <a:r>
              <a:rPr lang="ru-RU" dirty="0" err="1"/>
              <a:t>письменник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 листа,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надійшов</a:t>
            </a:r>
            <a:r>
              <a:rPr lang="ru-RU" dirty="0"/>
              <a:t> з </a:t>
            </a:r>
            <a:r>
              <a:rPr lang="ru-RU" dirty="0" err="1"/>
              <a:t>Одеси</a:t>
            </a:r>
            <a:r>
              <a:rPr lang="ru-RU" dirty="0"/>
              <a:t> за </a:t>
            </a:r>
            <a:r>
              <a:rPr lang="ru-RU" dirty="0" err="1"/>
              <a:t>підписом</a:t>
            </a:r>
            <a:r>
              <a:rPr lang="ru-RU" dirty="0"/>
              <a:t> «</a:t>
            </a:r>
            <a:r>
              <a:rPr lang="ru-RU" dirty="0" err="1"/>
              <a:t>Іноземка</a:t>
            </a:r>
            <a:r>
              <a:rPr lang="ru-RU" dirty="0"/>
              <a:t>» з приводу </a:t>
            </a:r>
            <a:r>
              <a:rPr lang="ru-RU" dirty="0" err="1"/>
              <a:t>його</a:t>
            </a:r>
            <a:r>
              <a:rPr lang="ru-RU" dirty="0"/>
              <a:t> роману «</a:t>
            </a:r>
            <a:r>
              <a:rPr lang="ru-RU" dirty="0" err="1"/>
              <a:t>Тридцятирічна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». </a:t>
            </a:r>
            <a:r>
              <a:rPr lang="ru-RU" dirty="0" err="1"/>
              <a:t>Авторка</a:t>
            </a:r>
            <a:r>
              <a:rPr lang="ru-RU" dirty="0"/>
              <a:t> </a:t>
            </a:r>
            <a:r>
              <a:rPr lang="ru-RU" dirty="0" err="1"/>
              <a:t>послання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багата</a:t>
            </a:r>
            <a:r>
              <a:rPr lang="ru-RU" dirty="0"/>
              <a:t> </a:t>
            </a:r>
            <a:r>
              <a:rPr lang="ru-RU" dirty="0" err="1"/>
              <a:t>польська</a:t>
            </a:r>
            <a:r>
              <a:rPr lang="ru-RU" dirty="0"/>
              <a:t> </a:t>
            </a:r>
            <a:r>
              <a:rPr lang="ru-RU" dirty="0" err="1"/>
              <a:t>поміщиця</a:t>
            </a:r>
            <a:r>
              <a:rPr lang="ru-RU" dirty="0"/>
              <a:t> </a:t>
            </a:r>
            <a:r>
              <a:rPr lang="ru-RU" dirty="0" err="1"/>
              <a:t>Евеліна</a:t>
            </a:r>
            <a:r>
              <a:rPr lang="ru-RU" dirty="0"/>
              <a:t> </a:t>
            </a:r>
            <a:r>
              <a:rPr lang="ru-RU" dirty="0" err="1"/>
              <a:t>Ганська</a:t>
            </a:r>
            <a:r>
              <a:rPr lang="ru-RU" dirty="0"/>
              <a:t>, </a:t>
            </a:r>
            <a:r>
              <a:rPr lang="ru-RU" dirty="0" err="1"/>
              <a:t>власниця</a:t>
            </a:r>
            <a:r>
              <a:rPr lang="ru-RU" dirty="0"/>
              <a:t> </a:t>
            </a:r>
            <a:r>
              <a:rPr lang="ru-RU" dirty="0" err="1"/>
              <a:t>маєтку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Бердичева.</a:t>
            </a:r>
          </a:p>
        </p:txBody>
      </p:sp>
      <p:sp>
        <p:nvSpPr>
          <p:cNvPr id="4" name="AutoShape 2" descr="http://ic.pics.livejournal.com/gold_nostalgia/41285340/1590162/1590162_origina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252" y="2962296"/>
            <a:ext cx="4824536" cy="385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1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ru-RU" b="1" dirty="0"/>
              <a:t>У 1850 </a:t>
            </a:r>
            <a:r>
              <a:rPr lang="ru-RU" b="1" dirty="0" err="1"/>
              <a:t>році</a:t>
            </a:r>
            <a:r>
              <a:rPr lang="ru-RU" b="1" dirty="0"/>
              <a:t> </a:t>
            </a:r>
            <a:r>
              <a:rPr lang="ru-RU" b="1" dirty="0" err="1"/>
              <a:t>одружився</a:t>
            </a:r>
            <a:r>
              <a:rPr lang="ru-RU" b="1" dirty="0"/>
              <a:t> з </a:t>
            </a:r>
            <a:r>
              <a:rPr lang="ru-RU" b="1" dirty="0" err="1"/>
              <a:t>Евеліною</a:t>
            </a:r>
            <a:r>
              <a:rPr lang="ru-RU" b="1" dirty="0"/>
              <a:t> </a:t>
            </a:r>
            <a:r>
              <a:rPr lang="ru-RU" b="1" dirty="0" err="1"/>
              <a:t>Ганською</a:t>
            </a:r>
            <a:r>
              <a:rPr lang="ru-RU" b="1" dirty="0"/>
              <a:t>. </a:t>
            </a:r>
            <a:endParaRPr lang="ru-RU" b="1" dirty="0" smtClean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b="1" dirty="0" err="1" smtClean="0"/>
              <a:t>Вінчання</a:t>
            </a:r>
            <a:r>
              <a:rPr lang="ru-RU" b="1" dirty="0" smtClean="0"/>
              <a:t> </a:t>
            </a:r>
            <a:r>
              <a:rPr lang="ru-RU" b="1" dirty="0" err="1"/>
              <a:t>відбулося</a:t>
            </a:r>
            <a:endParaRPr lang="ru-RU" b="1" dirty="0"/>
          </a:p>
          <a:p>
            <a:pPr marL="82296" indent="0">
              <a:buNone/>
              <a:defRPr/>
            </a:pPr>
            <a:r>
              <a:rPr lang="ru-RU" b="1" dirty="0" smtClean="0"/>
              <a:t> 2 </a:t>
            </a:r>
            <a:r>
              <a:rPr lang="ru-RU" b="1" dirty="0" err="1"/>
              <a:t>березня</a:t>
            </a:r>
            <a:r>
              <a:rPr lang="ru-RU" b="1" dirty="0"/>
              <a:t> 1850 року в </a:t>
            </a:r>
            <a:r>
              <a:rPr lang="ru-RU" b="1" dirty="0" err="1"/>
              <a:t>костьолі</a:t>
            </a:r>
            <a:r>
              <a:rPr lang="ru-RU" b="1" dirty="0"/>
              <a:t> </a:t>
            </a:r>
            <a:r>
              <a:rPr lang="ru-RU" b="1" dirty="0" err="1"/>
              <a:t>Святої</a:t>
            </a:r>
            <a:r>
              <a:rPr lang="ru-RU" b="1" dirty="0"/>
              <a:t> </a:t>
            </a:r>
            <a:r>
              <a:rPr lang="ru-RU" b="1" dirty="0" err="1"/>
              <a:t>Варвари</a:t>
            </a:r>
            <a:r>
              <a:rPr lang="ru-RU" b="1" dirty="0"/>
              <a:t> </a:t>
            </a:r>
            <a:r>
              <a:rPr lang="ru-RU" b="1" dirty="0" err="1"/>
              <a:t>міста</a:t>
            </a:r>
            <a:r>
              <a:rPr lang="ru-RU" b="1" dirty="0"/>
              <a:t> </a:t>
            </a:r>
            <a:r>
              <a:rPr lang="ru-RU" b="1" dirty="0" err="1"/>
              <a:t>Бердичів</a:t>
            </a:r>
            <a:r>
              <a:rPr lang="ru-RU" b="1" dirty="0"/>
              <a:t>. 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708920"/>
            <a:ext cx="507841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0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1390"/>
            <a:ext cx="9252520" cy="69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9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</p:spPr>
        <p:txBody>
          <a:bodyPr/>
          <a:lstStyle/>
          <a:p>
            <a:r>
              <a:rPr lang="ru-RU" b="1" dirty="0" err="1">
                <a:latin typeface="Comic Sans MS" panose="030F0702030302020204" pitchFamily="66" charset="0"/>
              </a:rPr>
              <a:t>Певний</a:t>
            </a:r>
            <a:r>
              <a:rPr lang="ru-RU" b="1" dirty="0">
                <a:latin typeface="Comic Sans MS" panose="030F0702030302020204" pitchFamily="66" charset="0"/>
              </a:rPr>
              <a:t> час жив у </a:t>
            </a:r>
            <a:r>
              <a:rPr lang="ru-RU" b="1" dirty="0" err="1">
                <a:latin typeface="Comic Sans MS" panose="030F0702030302020204" pitchFamily="66" charset="0"/>
              </a:rPr>
              <a:t>селі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Верхівня</a:t>
            </a:r>
            <a:r>
              <a:rPr lang="ru-RU" b="1" dirty="0">
                <a:latin typeface="Comic Sans MS" panose="030F0702030302020204" pitchFamily="66" charset="0"/>
              </a:rPr>
              <a:t> (</a:t>
            </a:r>
            <a:r>
              <a:rPr lang="ru-RU" b="1" dirty="0" err="1">
                <a:latin typeface="Comic Sans MS" panose="030F0702030302020204" pitchFamily="66" charset="0"/>
              </a:rPr>
              <a:t>нині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Житомирської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області</a:t>
            </a:r>
            <a:r>
              <a:rPr lang="ru-RU" b="1" dirty="0">
                <a:latin typeface="Comic Sans MS" panose="030F0702030302020204" pitchFamily="66" charset="0"/>
              </a:rPr>
              <a:t>), в </a:t>
            </a:r>
            <a:r>
              <a:rPr lang="ru-RU" b="1" dirty="0" err="1">
                <a:latin typeface="Comic Sans MS" panose="030F0702030302020204" pitchFamily="66" charset="0"/>
              </a:rPr>
              <a:t>маєтку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Ганських</a:t>
            </a:r>
            <a:endParaRPr lang="ru-RU" b="1" dirty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37674"/>
            <a:ext cx="6960435" cy="522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03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81028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effectLst/>
              </a:rPr>
              <a:t>«Я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марив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Верхівнею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цілісінький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день. Я так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верхівничаю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, так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переношуся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в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мріях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до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Верхівні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що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бачу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найдрібніші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речі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домаш-нього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вжитку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. У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своїй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уяві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я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відчиняю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шафку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з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цукерками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що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стоїть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біля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підвіконня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в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твоїй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спальні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...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перелічую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цяточки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воску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від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свічок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що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спливли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на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оксамитову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скатерку того стола, за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яким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ми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грали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в шахи.,.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Присягаюся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честю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effectLst/>
              </a:rPr>
              <a:t>коханням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до тебе - я живу там..,».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10281"/>
            <a:ext cx="7560840" cy="504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11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6" y="116632"/>
            <a:ext cx="8736971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661248"/>
            <a:ext cx="44986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«Маленький Лувр»</a:t>
            </a:r>
          </a:p>
        </p:txBody>
      </p:sp>
    </p:spTree>
    <p:extLst>
      <p:ext uri="{BB962C8B-B14F-4D97-AF65-F5344CB8AC3E}">
        <p14:creationId xmlns:p14="http://schemas.microsoft.com/office/powerpoint/2010/main" val="419188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225</TotalTime>
  <Words>380</Words>
  <Application>Microsoft Office PowerPoint</Application>
  <PresentationFormat>Экран (4:3)</PresentationFormat>
  <Paragraphs>23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Солнцестояние</vt:lpstr>
      <vt:lpstr>Оно</vt:lpstr>
      <vt:lpstr>Дитячі роки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«Я марив Верхівнею цілісінький день. Я так верхівничаю, так переношуся в мріях до Верхівні, що бачу найдрібніші речі домаш-нього вжитку. У своїй уяві я відчиняю шафку з цукерками, що стоїть біля підвіконня в твоїй спальні... перелічую цяточки воску від свічок, що спливли на оксамитову скатерку того стола, за яким ми грали в шахи.,. Присягаюся честю, коханням до тебе - я живу там..,».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Оно</dc:title>
  <dc:creator>Анастасия^_^</dc:creator>
  <cp:lastModifiedBy>Анастасия^_^</cp:lastModifiedBy>
  <cp:revision>14</cp:revision>
  <dcterms:created xsi:type="dcterms:W3CDTF">2013-10-16T15:27:20Z</dcterms:created>
  <dcterms:modified xsi:type="dcterms:W3CDTF">2013-10-16T19:13:07Z</dcterms:modified>
</cp:coreProperties>
</file>