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ychristmas.com/customs/christmaseve.shtml" TargetMode="External"/><Relationship Id="rId2" Type="http://schemas.openxmlformats.org/officeDocument/2006/relationships/hyperlink" Target="http://www.whychristmas.com/customs/trees.s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ychristmas.com/customs/tree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Christmas Traditions around the world and how Christmas is celebrated in different countries and cultures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Christmas Around the World</a:t>
            </a:r>
            <a:br>
              <a:rPr lang="en-US" b="0" dirty="0" smtClean="0"/>
            </a:br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785794"/>
            <a:ext cx="8215370" cy="5000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Christmas is not widely celebrated in Japan as not many people there are </a:t>
            </a:r>
            <a:r>
              <a:rPr lang="en-US" dirty="0" smtClean="0"/>
              <a:t>Christians.</a:t>
            </a:r>
          </a:p>
          <a:p>
            <a:r>
              <a:rPr lang="en-US" dirty="0" smtClean="0"/>
              <a:t>Christmas is not a national holiday in Japan, so schools and businesses are normally open on December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The traditional Japanese </a:t>
            </a:r>
            <a:r>
              <a:rPr lang="en-US" dirty="0" err="1" smtClean="0"/>
              <a:t>christmas</a:t>
            </a:r>
            <a:r>
              <a:rPr lang="en-US" dirty="0" smtClean="0"/>
              <a:t> food is </a:t>
            </a:r>
            <a:r>
              <a:rPr lang="en-US" dirty="0" err="1" smtClean="0"/>
              <a:t>christmas</a:t>
            </a:r>
            <a:r>
              <a:rPr lang="en-US" dirty="0" smtClean="0"/>
              <a:t> cake, but it's not a rich fruit cake, but is usually a sponge cake decorated with strawberries and whipped cream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Japanese New Year </a:t>
            </a:r>
            <a:r>
              <a:rPr lang="en-US" dirty="0" smtClean="0"/>
              <a:t>is </a:t>
            </a:r>
            <a:r>
              <a:rPr lang="en-US" dirty="0" smtClean="0"/>
              <a:t>more like a traditional Western Christmas. New year is the period where families get together, have a special meal, pray and send greetings cards.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0025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7703678" cy="512567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040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803934"/>
            <a:ext cx="8072494" cy="5371069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23151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000900" cy="46672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428604"/>
            <a:ext cx="8229600" cy="1219200"/>
          </a:xfrm>
        </p:spPr>
        <p:txBody>
          <a:bodyPr>
            <a:normAutofit fontScale="90000"/>
          </a:bodyPr>
          <a:lstStyle/>
          <a:p>
            <a:r>
              <a:rPr smtClean="0"/>
              <a:t> Christmas in Mexico</a:t>
            </a:r>
            <a:br>
              <a:rPr smtClean="0"/>
            </a:br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785794"/>
            <a:ext cx="8072494" cy="4929222"/>
          </a:xfrm>
        </p:spPr>
        <p:txBody>
          <a:bodyPr>
            <a:normAutofit/>
          </a:bodyPr>
          <a:lstStyle/>
          <a:p>
            <a:r>
              <a:rPr lang="en-US" dirty="0" smtClean="0"/>
              <a:t>In Mexico, Christmas is celebrated from the December 12th to January 6th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Christmas Trees</a:t>
            </a:r>
            <a:r>
              <a:rPr lang="en-US" dirty="0" smtClean="0"/>
              <a:t> are becoming more popular in </a:t>
            </a:r>
            <a:r>
              <a:rPr lang="en-US" dirty="0" smtClean="0"/>
              <a:t>Mexico.</a:t>
            </a:r>
          </a:p>
          <a:p>
            <a:r>
              <a:rPr lang="en-US" dirty="0" smtClean="0">
                <a:hlinkClick r:id="rId3"/>
              </a:rPr>
              <a:t>Christmas Eve</a:t>
            </a:r>
            <a:r>
              <a:rPr lang="en-US" dirty="0" smtClean="0"/>
              <a:t> </a:t>
            </a:r>
            <a:r>
              <a:rPr lang="en-US" dirty="0" smtClean="0"/>
              <a:t>is </a:t>
            </a:r>
            <a:r>
              <a:rPr lang="en-US" dirty="0" smtClean="0"/>
              <a:t>a family day. People often take part in the final Posada and then in the evening have the main Christmas meal. </a:t>
            </a:r>
            <a:r>
              <a:rPr lang="en-US" dirty="0" smtClean="0"/>
              <a:t>There </a:t>
            </a:r>
            <a:r>
              <a:rPr lang="en-US" dirty="0" smtClean="0"/>
              <a:t>are lots of fireworks to celebrate Christmas 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It's traditional to eat a special cake called '</a:t>
            </a:r>
            <a:r>
              <a:rPr lang="en-US" dirty="0" err="1" smtClean="0"/>
              <a:t>Rosca</a:t>
            </a:r>
            <a:r>
              <a:rPr lang="en-US" dirty="0" smtClean="0"/>
              <a:t> de Reyes' (Three Kings Cake) on Epiphany. A figure of Baby Jesus is hidden inside the cake.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139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00108"/>
            <a:ext cx="7858180" cy="49742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77789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931122" cy="45857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571480"/>
            <a:ext cx="8229600" cy="1219200"/>
          </a:xfrm>
        </p:spPr>
        <p:txBody>
          <a:bodyPr>
            <a:normAutofit fontScale="90000"/>
          </a:bodyPr>
          <a:lstStyle/>
          <a:p>
            <a:r>
              <a:rPr smtClean="0"/>
              <a:t>Christmas in Australia</a:t>
            </a:r>
            <a:br>
              <a:rPr smtClean="0"/>
            </a:br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2151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Australia, Christmas comes in the middle of the summer holidays! Children have their summer holidays from early to mid December to early </a:t>
            </a:r>
            <a:r>
              <a:rPr lang="en-US" dirty="0" smtClean="0"/>
              <a:t>February.</a:t>
            </a:r>
          </a:p>
          <a:p>
            <a:r>
              <a:rPr lang="en-US" dirty="0" smtClean="0"/>
              <a:t>Australians hang wreaths on their front doors and sometimes go out Christmas carol singing on Christmas eve. People also decorate their houses and gardens with </a:t>
            </a:r>
            <a:r>
              <a:rPr lang="en-US" dirty="0" smtClean="0">
                <a:hlinkClick r:id="rId2"/>
              </a:rPr>
              <a:t>Christmas Trees</a:t>
            </a:r>
            <a:r>
              <a:rPr lang="en-US" dirty="0" smtClean="0"/>
              <a:t> and Christmas lights. Neighbors sometimes have little competitions to see who has got the best light display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families try to be home together for Christmas and the main meal is normally eaten at lunch time. Most people now have a cold Christmas dinner, or a barbecue with seafood such as prawns and lobsters along with the 'traditional </a:t>
            </a:r>
            <a:r>
              <a:rPr lang="en-US" dirty="0" err="1" smtClean="0"/>
              <a:t>english</a:t>
            </a:r>
            <a:r>
              <a:rPr lang="en-US" dirty="0" smtClean="0"/>
              <a:t>' food. On Christmas Eve, fish-markets are often full of people queuing to buy their fresh seafood for Christmas day.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428660" y="0"/>
            <a:ext cx="885860" cy="13716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779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00108"/>
            <a:ext cx="7360330" cy="496884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10107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072362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714356"/>
            <a:ext cx="8229600" cy="1219200"/>
          </a:xfrm>
        </p:spPr>
        <p:txBody>
          <a:bodyPr>
            <a:normAutofit fontScale="90000"/>
          </a:bodyPr>
          <a:lstStyle/>
          <a:p>
            <a:r>
              <a:rPr smtClean="0"/>
              <a:t> Christmas in Egypt </a:t>
            </a:r>
            <a:br>
              <a:rPr smtClean="0"/>
            </a:br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Egypt about 15% of people are Christians. </a:t>
            </a:r>
            <a:endParaRPr lang="en-US" dirty="0" smtClean="0"/>
          </a:p>
          <a:p>
            <a:r>
              <a:rPr lang="en-US" dirty="0" smtClean="0"/>
              <a:t>Christmas Day </a:t>
            </a:r>
            <a:r>
              <a:rPr lang="en-US" dirty="0" smtClean="0"/>
              <a:t> celebrated on </a:t>
            </a:r>
            <a:r>
              <a:rPr lang="en-US" dirty="0" smtClean="0"/>
              <a:t>7th </a:t>
            </a:r>
            <a:r>
              <a:rPr lang="en-US" dirty="0" smtClean="0"/>
              <a:t>January.</a:t>
            </a:r>
          </a:p>
          <a:p>
            <a:r>
              <a:rPr lang="en-US" dirty="0" smtClean="0"/>
              <a:t>People sing special praise songs on Saturday nights before the Sunday Service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the Christmas service ends people go home to eat the big Christmas meal. All the foods contain meat, eggs and butter.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/>
              <a:t>popular course </a:t>
            </a:r>
            <a:r>
              <a:rPr lang="en-US" dirty="0" smtClean="0"/>
              <a:t>is </a:t>
            </a:r>
            <a:r>
              <a:rPr lang="en-US" dirty="0" smtClean="0"/>
              <a:t>'Fata' a lamb soup which contains bread, rice, garlic and boiled lamb meat.</a:t>
            </a:r>
          </a:p>
          <a:p>
            <a:r>
              <a:rPr lang="en-US" dirty="0" smtClean="0"/>
              <a:t>In Egypt, Santa is called Baba Noël (meaning Father Christmas). Children hope that he will climb through a window and will leave some presents!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14272" cy="15240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10538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358114" cy="48930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642918"/>
            <a:ext cx="8229600" cy="1219200"/>
          </a:xfrm>
        </p:spPr>
        <p:txBody>
          <a:bodyPr>
            <a:normAutofit fontScale="90000"/>
          </a:bodyPr>
          <a:lstStyle/>
          <a:p>
            <a:r>
              <a:rPr smtClean="0"/>
              <a:t>Christmas in India</a:t>
            </a:r>
            <a:br>
              <a:rPr smtClean="0"/>
            </a:br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Compared to other religious festivals, Christmas is quite a small festival in India, due to the number of people who are Christians (about 2.3%) compared to people who belong to other religions. Having said this, the population of India is over 1 Billion, so there are over 25 million Christians in India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Instead of having traditional Christmas Trees, a banana or mango tree is decorated (or whatever tree people can find to decorate!). Sometimes people use mango leaves to decorate their homes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India, Father Christmas or Santa Claus delivers presents to children from a horse and cart.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44997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7681552" cy="51109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357166"/>
            <a:ext cx="8229600" cy="1219200"/>
          </a:xfrm>
        </p:spPr>
        <p:txBody>
          <a:bodyPr>
            <a:normAutofit fontScale="90000"/>
          </a:bodyPr>
          <a:lstStyle/>
          <a:p>
            <a:r>
              <a:rPr smtClean="0"/>
              <a:t>Christmas in Japan </a:t>
            </a:r>
            <a:br>
              <a:rPr smtClean="0"/>
            </a:br>
            <a:endParaRPr lang="uk-UA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316</Words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Christmas Around the World </vt:lpstr>
      <vt:lpstr>Christmas in Australia </vt:lpstr>
      <vt:lpstr>Слайд 3</vt:lpstr>
      <vt:lpstr>Слайд 4</vt:lpstr>
      <vt:lpstr> Christmas in Egypt  </vt:lpstr>
      <vt:lpstr>Слайд 6</vt:lpstr>
      <vt:lpstr>Christmas in India </vt:lpstr>
      <vt:lpstr>Слайд 8</vt:lpstr>
      <vt:lpstr>Christmas in Japan  </vt:lpstr>
      <vt:lpstr>Слайд 10</vt:lpstr>
      <vt:lpstr>Слайд 11</vt:lpstr>
      <vt:lpstr>Слайд 12</vt:lpstr>
      <vt:lpstr> Christmas in Mexico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Around the World </dc:title>
  <dc:creator>Admin</dc:creator>
  <cp:lastModifiedBy>Admin</cp:lastModifiedBy>
  <cp:revision>5</cp:revision>
  <dcterms:created xsi:type="dcterms:W3CDTF">2015-01-22T17:29:02Z</dcterms:created>
  <dcterms:modified xsi:type="dcterms:W3CDTF">2015-01-22T18:19:31Z</dcterms:modified>
</cp:coreProperties>
</file>