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120AA-5849-4627-8C61-3B4C7499CB4E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335DCA-DAEB-4A77-BD24-FB01DAF2CF01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Духовні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творчі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шукання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здобутки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Льва Толстого</a:t>
          </a:r>
          <a:endParaRPr lang="ru-RU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D8459F-AB5B-457C-89CB-35DCD67AB75F}" type="parTrans" cxnId="{41E1158C-8C37-4E48-9F6A-BDB7A2F22C5E}">
      <dgm:prSet/>
      <dgm:spPr/>
      <dgm:t>
        <a:bodyPr/>
        <a:lstStyle/>
        <a:p>
          <a:endParaRPr lang="ru-RU"/>
        </a:p>
      </dgm:t>
    </dgm:pt>
    <dgm:pt modelId="{FDBB4058-D99E-4EB5-8F95-945A138BD971}" type="sibTrans" cxnId="{41E1158C-8C37-4E48-9F6A-BDB7A2F22C5E}">
      <dgm:prSet/>
      <dgm:spPr/>
      <dgm:t>
        <a:bodyPr/>
        <a:lstStyle/>
        <a:p>
          <a:endParaRPr lang="ru-RU"/>
        </a:p>
      </dgm:t>
    </dgm:pt>
    <dgm:pt modelId="{01A9CDF3-D930-47AF-8565-FE144854B8E3}" type="pres">
      <dgm:prSet presAssocID="{228120AA-5849-4627-8C61-3B4C7499CB4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2A33D-BA11-43E9-916D-006BCB95C175}" type="pres">
      <dgm:prSet presAssocID="{13335DCA-DAEB-4A77-BD24-FB01DAF2CF01}" presName="circ1TxSh" presStyleLbl="vennNode1" presStyleIdx="0" presStyleCnt="1" custScaleX="139999" custLinFactNeighborX="-952" custLinFactNeighborY="-1190"/>
      <dgm:spPr/>
      <dgm:t>
        <a:bodyPr/>
        <a:lstStyle/>
        <a:p>
          <a:endParaRPr lang="ru-RU"/>
        </a:p>
      </dgm:t>
    </dgm:pt>
  </dgm:ptLst>
  <dgm:cxnLst>
    <dgm:cxn modelId="{BD6E7560-70D2-4315-AC3B-16DA466084BD}" type="presOf" srcId="{13335DCA-DAEB-4A77-BD24-FB01DAF2CF01}" destId="{CFF2A33D-BA11-43E9-916D-006BCB95C175}" srcOrd="0" destOrd="0" presId="urn:microsoft.com/office/officeart/2005/8/layout/venn1"/>
    <dgm:cxn modelId="{41E1158C-8C37-4E48-9F6A-BDB7A2F22C5E}" srcId="{228120AA-5849-4627-8C61-3B4C7499CB4E}" destId="{13335DCA-DAEB-4A77-BD24-FB01DAF2CF01}" srcOrd="0" destOrd="0" parTransId="{7FD8459F-AB5B-457C-89CB-35DCD67AB75F}" sibTransId="{FDBB4058-D99E-4EB5-8F95-945A138BD971}"/>
    <dgm:cxn modelId="{414CA1F4-09C0-4E03-B710-4992E8484821}" type="presOf" srcId="{228120AA-5849-4627-8C61-3B4C7499CB4E}" destId="{01A9CDF3-D930-47AF-8565-FE144854B8E3}" srcOrd="0" destOrd="0" presId="urn:microsoft.com/office/officeart/2005/8/layout/venn1"/>
    <dgm:cxn modelId="{F4544D43-036A-415D-8DC0-4945AB63D849}" type="presParOf" srcId="{01A9CDF3-D930-47AF-8565-FE144854B8E3}" destId="{CFF2A33D-BA11-43E9-916D-006BCB95C17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67F35A-E34D-4FB2-B9C4-1ABEC630EAF2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1885BC-C6BC-4A26-B16D-02144285AA08}">
      <dgm:prSet custT="1"/>
      <dgm:spPr/>
      <dgm:t>
        <a:bodyPr/>
        <a:lstStyle/>
        <a:p>
          <a:pPr algn="r" rtl="0"/>
          <a:r>
            <a:rPr lang="ru-RU" sz="3200" b="1" i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Єдине</a:t>
          </a:r>
          <a:r>
            <a:rPr lang="ru-RU" sz="32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</a:p>
        <a:p>
          <a:pPr algn="r" rtl="0"/>
          <a:r>
            <a:rPr lang="ru-RU" sz="3200" b="1" i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</a:t>
          </a:r>
          <a:r>
            <a:rPr lang="ru-RU" sz="32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1" i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важливо</a:t>
          </a:r>
          <a:r>
            <a:rPr lang="ru-RU" sz="32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</a:t>
          </a:r>
        </a:p>
        <a:p>
          <a:pPr algn="r" rtl="0"/>
          <a:r>
            <a:rPr lang="ru-RU" sz="32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бути Людиною</a:t>
          </a:r>
        </a:p>
        <a:p>
          <a:pPr algn="r" rtl="0"/>
          <a:endParaRPr lang="ru-RU" sz="3200" b="1" i="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r" rtl="0"/>
          <a:r>
            <a:rPr lang="ru-RU" sz="32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А. Камю</a:t>
          </a:r>
          <a:endParaRPr lang="ru-RU" sz="3200" b="1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7488A1-0E6D-4F03-8A47-56DA163FC081}" type="parTrans" cxnId="{1FF650F9-CFAD-44E3-BAA8-BF142F45A3BE}">
      <dgm:prSet/>
      <dgm:spPr/>
      <dgm:t>
        <a:bodyPr/>
        <a:lstStyle/>
        <a:p>
          <a:endParaRPr lang="ru-RU"/>
        </a:p>
      </dgm:t>
    </dgm:pt>
    <dgm:pt modelId="{77926A22-3C78-4E2C-A1E5-FC86FAED2CA0}" type="sibTrans" cxnId="{1FF650F9-CFAD-44E3-BAA8-BF142F45A3BE}">
      <dgm:prSet/>
      <dgm:spPr/>
      <dgm:t>
        <a:bodyPr/>
        <a:lstStyle/>
        <a:p>
          <a:endParaRPr lang="ru-RU"/>
        </a:p>
      </dgm:t>
    </dgm:pt>
    <dgm:pt modelId="{2917375B-61A7-4F91-914D-1AD462F84204}" type="pres">
      <dgm:prSet presAssocID="{9E67F35A-E34D-4FB2-B9C4-1ABEC630EA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4B6487-3A7E-4FD1-9245-93E249D1CF8D}" type="pres">
      <dgm:prSet presAssocID="{A61885BC-C6BC-4A26-B16D-02144285AA08}" presName="composite" presStyleCnt="0"/>
      <dgm:spPr/>
    </dgm:pt>
    <dgm:pt modelId="{C9C763E8-6220-4192-AD8F-B1BEAD20FE8E}" type="pres">
      <dgm:prSet presAssocID="{A61885BC-C6BC-4A26-B16D-02144285AA08}" presName="rect1" presStyleLbl="trAlignAcc1" presStyleIdx="0" presStyleCnt="1" custScaleX="91281" custScaleY="129913" custLinFactNeighborX="-3177" custLinFactNeighborY="30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89610-D948-4163-8A51-0D6204D41E96}" type="pres">
      <dgm:prSet presAssocID="{A61885BC-C6BC-4A26-B16D-02144285AA08}" presName="rect2" presStyleLbl="fgImgPlace1" presStyleIdx="0" presStyleCnt="1" custScaleX="282707" custScaleY="120175" custLinFactNeighborX="37424" custLinFactNeighborY="-2012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FF650F9-CFAD-44E3-BAA8-BF142F45A3BE}" srcId="{9E67F35A-E34D-4FB2-B9C4-1ABEC630EAF2}" destId="{A61885BC-C6BC-4A26-B16D-02144285AA08}" srcOrd="0" destOrd="0" parTransId="{4E7488A1-0E6D-4F03-8A47-56DA163FC081}" sibTransId="{77926A22-3C78-4E2C-A1E5-FC86FAED2CA0}"/>
    <dgm:cxn modelId="{B21FF7D8-7729-415F-B5A3-27A6799917C3}" type="presOf" srcId="{A61885BC-C6BC-4A26-B16D-02144285AA08}" destId="{C9C763E8-6220-4192-AD8F-B1BEAD20FE8E}" srcOrd="0" destOrd="0" presId="urn:microsoft.com/office/officeart/2008/layout/PictureStrips"/>
    <dgm:cxn modelId="{8A68BC05-5BD0-45C7-B39E-7D12C1FE4D44}" type="presOf" srcId="{9E67F35A-E34D-4FB2-B9C4-1ABEC630EAF2}" destId="{2917375B-61A7-4F91-914D-1AD462F84204}" srcOrd="0" destOrd="0" presId="urn:microsoft.com/office/officeart/2008/layout/PictureStrips"/>
    <dgm:cxn modelId="{FA2D7F91-2C63-40C1-85CA-7AD0A2F35B87}" type="presParOf" srcId="{2917375B-61A7-4F91-914D-1AD462F84204}" destId="{534B6487-3A7E-4FD1-9245-93E249D1CF8D}" srcOrd="0" destOrd="0" presId="urn:microsoft.com/office/officeart/2008/layout/PictureStrips"/>
    <dgm:cxn modelId="{22A9ADC6-9AE2-4FBC-8C61-7D90B811859B}" type="presParOf" srcId="{534B6487-3A7E-4FD1-9245-93E249D1CF8D}" destId="{C9C763E8-6220-4192-AD8F-B1BEAD20FE8E}" srcOrd="0" destOrd="0" presId="urn:microsoft.com/office/officeart/2008/layout/PictureStrips"/>
    <dgm:cxn modelId="{91BF4898-4AB1-4C3B-B987-FE5963CFEB3B}" type="presParOf" srcId="{534B6487-3A7E-4FD1-9245-93E249D1CF8D}" destId="{70F89610-D948-4163-8A51-0D6204D41E9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4B167F-1840-4BA8-9741-B899E364D8ED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7A60F9-033A-4180-BDE7-04E27F0E9868}">
      <dgm:prSet/>
      <dgm:spPr/>
      <dgm:t>
        <a:bodyPr/>
        <a:lstStyle/>
        <a:p>
          <a:pPr algn="l" rtl="0"/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відміну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багатьох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молодих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авторів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публічно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дебютували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учнівськими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творами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Л. Толстой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увійшов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художню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літературу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вже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повністю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сформованим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зрілим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самобутнім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i="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письменником</a:t>
          </a:r>
          <a:r>
            <a:rPr lang="ru-RU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endParaRPr lang="ru-RU" i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3A227A-F600-47C0-B410-5DB859DBEF8D}" type="parTrans" cxnId="{925E9621-64A6-40C4-B6C6-354EE3DD831C}">
      <dgm:prSet/>
      <dgm:spPr/>
      <dgm:t>
        <a:bodyPr/>
        <a:lstStyle/>
        <a:p>
          <a:endParaRPr lang="ru-RU"/>
        </a:p>
      </dgm:t>
    </dgm:pt>
    <dgm:pt modelId="{4C7DE5B6-3239-405D-93B7-8E2ECEC73B5A}" type="sibTrans" cxnId="{925E9621-64A6-40C4-B6C6-354EE3DD831C}">
      <dgm:prSet/>
      <dgm:spPr/>
      <dgm:t>
        <a:bodyPr/>
        <a:lstStyle/>
        <a:p>
          <a:endParaRPr lang="ru-RU"/>
        </a:p>
      </dgm:t>
    </dgm:pt>
    <dgm:pt modelId="{729B1B28-336C-4004-97F5-7FD4452302DE}" type="pres">
      <dgm:prSet presAssocID="{2F4B167F-1840-4BA8-9741-B899E364D8E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8A2A33-A6FF-4927-8A79-BEF17B90600C}" type="pres">
      <dgm:prSet presAssocID="{B37A60F9-033A-4180-BDE7-04E27F0E9868}" presName="circ1TxSh" presStyleLbl="vennNode1" presStyleIdx="0" presStyleCnt="1" custScaleX="133881"/>
      <dgm:spPr/>
      <dgm:t>
        <a:bodyPr/>
        <a:lstStyle/>
        <a:p>
          <a:endParaRPr lang="ru-RU"/>
        </a:p>
      </dgm:t>
    </dgm:pt>
  </dgm:ptLst>
  <dgm:cxnLst>
    <dgm:cxn modelId="{925E9621-64A6-40C4-B6C6-354EE3DD831C}" srcId="{2F4B167F-1840-4BA8-9741-B899E364D8ED}" destId="{B37A60F9-033A-4180-BDE7-04E27F0E9868}" srcOrd="0" destOrd="0" parTransId="{D43A227A-F600-47C0-B410-5DB859DBEF8D}" sibTransId="{4C7DE5B6-3239-405D-93B7-8E2ECEC73B5A}"/>
    <dgm:cxn modelId="{8D62D76C-1FB1-45F8-80A5-58AF102FDE0D}" type="presOf" srcId="{B37A60F9-033A-4180-BDE7-04E27F0E9868}" destId="{638A2A33-A6FF-4927-8A79-BEF17B90600C}" srcOrd="0" destOrd="0" presId="urn:microsoft.com/office/officeart/2005/8/layout/venn1"/>
    <dgm:cxn modelId="{D56FBC7E-2415-4873-9F28-0B467470AB64}" type="presOf" srcId="{2F4B167F-1840-4BA8-9741-B899E364D8ED}" destId="{729B1B28-336C-4004-97F5-7FD4452302DE}" srcOrd="0" destOrd="0" presId="urn:microsoft.com/office/officeart/2005/8/layout/venn1"/>
    <dgm:cxn modelId="{5F034186-9F51-424F-B820-10C3E6F34B75}" type="presParOf" srcId="{729B1B28-336C-4004-97F5-7FD4452302DE}" destId="{638A2A33-A6FF-4927-8A79-BEF17B90600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557609-5560-41F5-88B2-4E385481BB55}" type="doc">
      <dgm:prSet loTypeId="urn:microsoft.com/office/officeart/2005/8/layout/vList2" loCatId="list" qsTypeId="urn:microsoft.com/office/officeart/2005/8/quickstyle/3d4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18465229-E1C4-4E5D-85F9-8557A31861AC}">
      <dgm:prSet/>
      <dgm:spPr/>
      <dgm:t>
        <a:bodyPr/>
        <a:lstStyle/>
        <a:p>
          <a:pPr rtl="0"/>
          <a:r>
            <a:rPr lang="ru-RU" b="1" dirty="0" err="1" smtClean="0"/>
            <a:t>Автобіографічна</a:t>
          </a:r>
          <a:r>
            <a:rPr lang="ru-RU" b="1" dirty="0" smtClean="0"/>
            <a:t> </a:t>
          </a:r>
          <a:r>
            <a:rPr lang="ru-RU" b="1" dirty="0" err="1" smtClean="0"/>
            <a:t>трилогія</a:t>
          </a:r>
          <a:r>
            <a:rPr lang="ru-RU" b="1" dirty="0" smtClean="0"/>
            <a:t>, </a:t>
          </a:r>
          <a:r>
            <a:rPr lang="ru-RU" b="1" dirty="0" err="1" smtClean="0"/>
            <a:t>якої</a:t>
          </a:r>
          <a:r>
            <a:rPr lang="ru-RU" b="1" dirty="0" smtClean="0"/>
            <a:t> </a:t>
          </a:r>
          <a:r>
            <a:rPr lang="ru-RU" b="1" dirty="0" err="1" smtClean="0"/>
            <a:t>ознаменувався</a:t>
          </a:r>
          <a:r>
            <a:rPr lang="ru-RU" b="1" dirty="0" smtClean="0"/>
            <a:t> початок </a:t>
          </a:r>
          <a:r>
            <a:rPr lang="ru-RU" b="1" dirty="0" err="1" smtClean="0"/>
            <a:t>його</a:t>
          </a:r>
          <a:r>
            <a:rPr lang="ru-RU" b="1" dirty="0" smtClean="0"/>
            <a:t> </a:t>
          </a:r>
          <a:r>
            <a:rPr lang="ru-RU" b="1" dirty="0" err="1" smtClean="0"/>
            <a:t>творчого</a:t>
          </a:r>
          <a:r>
            <a:rPr lang="ru-RU" b="1" dirty="0" smtClean="0"/>
            <a:t> шляху, </a:t>
          </a:r>
          <a:r>
            <a:rPr lang="ru-RU" b="1" dirty="0" err="1" smtClean="0"/>
            <a:t>вразила</a:t>
          </a:r>
          <a:r>
            <a:rPr lang="ru-RU" b="1" dirty="0" smtClean="0"/>
            <a:t> </a:t>
          </a:r>
          <a:r>
            <a:rPr lang="ru-RU" b="1" dirty="0" err="1" smtClean="0"/>
            <a:t>читачів</a:t>
          </a:r>
          <a:r>
            <a:rPr lang="ru-RU" b="1" dirty="0" smtClean="0"/>
            <a:t> </a:t>
          </a:r>
          <a:r>
            <a:rPr lang="ru-RU" b="1" dirty="0" err="1" smtClean="0"/>
            <a:t>реалістичної</a:t>
          </a:r>
          <a:r>
            <a:rPr lang="ru-RU" b="1" dirty="0" smtClean="0"/>
            <a:t> </a:t>
          </a:r>
          <a:r>
            <a:rPr lang="ru-RU" b="1" dirty="0" err="1" smtClean="0"/>
            <a:t>образотворчої</a:t>
          </a:r>
          <a:r>
            <a:rPr lang="ru-RU" b="1" dirty="0" smtClean="0"/>
            <a:t> силою і </a:t>
          </a:r>
          <a:r>
            <a:rPr lang="ru-RU" b="1" dirty="0" err="1" smtClean="0"/>
            <a:t>глибиною</a:t>
          </a:r>
          <a:r>
            <a:rPr lang="ru-RU" b="1" dirty="0" smtClean="0"/>
            <a:t> </a:t>
          </a:r>
          <a:r>
            <a:rPr lang="ru-RU" b="1" dirty="0" err="1" smtClean="0"/>
            <a:t>психологічного</a:t>
          </a:r>
          <a:r>
            <a:rPr lang="ru-RU" b="1" dirty="0" smtClean="0"/>
            <a:t> </a:t>
          </a:r>
          <a:r>
            <a:rPr lang="ru-RU" b="1" dirty="0" err="1" smtClean="0"/>
            <a:t>аналізу</a:t>
          </a:r>
          <a:r>
            <a:rPr lang="ru-RU" b="1" dirty="0" smtClean="0"/>
            <a:t>.</a:t>
          </a:r>
          <a:endParaRPr lang="ru-RU" b="1" dirty="0"/>
        </a:p>
      </dgm:t>
    </dgm:pt>
    <dgm:pt modelId="{BAF08EE4-9EDF-4826-8392-2AC8304A92D5}" type="parTrans" cxnId="{B09E2214-BC61-4540-BAE5-76DB0ABA6CE1}">
      <dgm:prSet/>
      <dgm:spPr/>
      <dgm:t>
        <a:bodyPr/>
        <a:lstStyle/>
        <a:p>
          <a:endParaRPr lang="ru-RU"/>
        </a:p>
      </dgm:t>
    </dgm:pt>
    <dgm:pt modelId="{DF62DCD6-13DA-4024-B81F-879355397C79}" type="sibTrans" cxnId="{B09E2214-BC61-4540-BAE5-76DB0ABA6CE1}">
      <dgm:prSet/>
      <dgm:spPr/>
      <dgm:t>
        <a:bodyPr/>
        <a:lstStyle/>
        <a:p>
          <a:endParaRPr lang="ru-RU"/>
        </a:p>
      </dgm:t>
    </dgm:pt>
    <dgm:pt modelId="{76231BA7-3AF5-405F-A2A9-40782ACDAF4E}" type="pres">
      <dgm:prSet presAssocID="{F0557609-5560-41F5-88B2-4E385481BB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BCF5CF-E5F6-4F29-BD45-FA75C9DB45FD}" type="pres">
      <dgm:prSet presAssocID="{18465229-E1C4-4E5D-85F9-8557A31861AC}" presName="parentText" presStyleLbl="node1" presStyleIdx="0" presStyleCnt="1" custLinFactNeighborX="-1776" custLinFactNeighborY="-4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7924FF-D9E2-4EBC-AC23-6571A4B1D89B}" type="presOf" srcId="{F0557609-5560-41F5-88B2-4E385481BB55}" destId="{76231BA7-3AF5-405F-A2A9-40782ACDAF4E}" srcOrd="0" destOrd="0" presId="urn:microsoft.com/office/officeart/2005/8/layout/vList2"/>
    <dgm:cxn modelId="{7CA623F0-6A47-4870-AF43-225EECBD172A}" type="presOf" srcId="{18465229-E1C4-4E5D-85F9-8557A31861AC}" destId="{0EBCF5CF-E5F6-4F29-BD45-FA75C9DB45FD}" srcOrd="0" destOrd="0" presId="urn:microsoft.com/office/officeart/2005/8/layout/vList2"/>
    <dgm:cxn modelId="{B09E2214-BC61-4540-BAE5-76DB0ABA6CE1}" srcId="{F0557609-5560-41F5-88B2-4E385481BB55}" destId="{18465229-E1C4-4E5D-85F9-8557A31861AC}" srcOrd="0" destOrd="0" parTransId="{BAF08EE4-9EDF-4826-8392-2AC8304A92D5}" sibTransId="{DF62DCD6-13DA-4024-B81F-879355397C79}"/>
    <dgm:cxn modelId="{8F57C255-7C09-438D-B430-F6F91163FD15}" type="presParOf" srcId="{76231BA7-3AF5-405F-A2A9-40782ACDAF4E}" destId="{0EBCF5CF-E5F6-4F29-BD45-FA75C9DB45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F6E4AC-33C9-4B38-AA09-EB5756177EE2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238CDC5-788B-4622-B5C0-1DBFD4194F43}">
      <dgm:prSet/>
      <dgm:spPr/>
      <dgm:t>
        <a:bodyPr/>
        <a:lstStyle/>
        <a:p>
          <a:pPr rtl="0"/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Важливою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складовою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першого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періоду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літературної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діяльності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письменника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були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також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його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твори,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написані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під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враженням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військової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служби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у них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викристалізувалися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принципи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діалектики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душі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»,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стала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своєрідною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візитною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карткою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толстовського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реалізму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48F9AA-4C7D-42B7-9EF7-A4FCA3C29C74}" type="parTrans" cxnId="{861BF114-57A1-48C1-B8BD-D0E96D3EBCC6}">
      <dgm:prSet/>
      <dgm:spPr/>
      <dgm:t>
        <a:bodyPr/>
        <a:lstStyle/>
        <a:p>
          <a:endParaRPr lang="ru-RU"/>
        </a:p>
      </dgm:t>
    </dgm:pt>
    <dgm:pt modelId="{F2CAC681-FBCB-4D04-A430-73A6D7BDA357}" type="sibTrans" cxnId="{861BF114-57A1-48C1-B8BD-D0E96D3EBCC6}">
      <dgm:prSet/>
      <dgm:spPr/>
      <dgm:t>
        <a:bodyPr/>
        <a:lstStyle/>
        <a:p>
          <a:endParaRPr lang="ru-RU"/>
        </a:p>
      </dgm:t>
    </dgm:pt>
    <dgm:pt modelId="{2B02D1E9-5600-4BFF-B295-0F4E101A122B}" type="pres">
      <dgm:prSet presAssocID="{F7F6E4AC-33C9-4B38-AA09-EB5756177E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FF8DEF-C2FE-4C13-87C0-7FC50358D6C4}" type="pres">
      <dgm:prSet presAssocID="{F238CDC5-788B-4622-B5C0-1DBFD4194F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FD9D48-6DF6-41BB-A974-37F7FA8F6896}" type="presOf" srcId="{F238CDC5-788B-4622-B5C0-1DBFD4194F43}" destId="{DEFF8DEF-C2FE-4C13-87C0-7FC50358D6C4}" srcOrd="0" destOrd="0" presId="urn:microsoft.com/office/officeart/2005/8/layout/vList2"/>
    <dgm:cxn modelId="{861BF114-57A1-48C1-B8BD-D0E96D3EBCC6}" srcId="{F7F6E4AC-33C9-4B38-AA09-EB5756177EE2}" destId="{F238CDC5-788B-4622-B5C0-1DBFD4194F43}" srcOrd="0" destOrd="0" parTransId="{5948F9AA-4C7D-42B7-9EF7-A4FCA3C29C74}" sibTransId="{F2CAC681-FBCB-4D04-A430-73A6D7BDA357}"/>
    <dgm:cxn modelId="{F06CC6E4-EDB8-4B78-9455-257C1EF28EB7}" type="presOf" srcId="{F7F6E4AC-33C9-4B38-AA09-EB5756177EE2}" destId="{2B02D1E9-5600-4BFF-B295-0F4E101A122B}" srcOrd="0" destOrd="0" presId="urn:microsoft.com/office/officeart/2005/8/layout/vList2"/>
    <dgm:cxn modelId="{DB02B6C9-2AC3-4107-8D28-047CC395A3A7}" type="presParOf" srcId="{2B02D1E9-5600-4BFF-B295-0F4E101A122B}" destId="{DEFF8DEF-C2FE-4C13-87C0-7FC50358D6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C5DDDA-F99C-452B-A439-7639760E83FC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62D0F5A-B1B1-4B4E-BFBC-19D28E046726}">
      <dgm:prSet/>
      <dgm:spPr/>
      <dgm:t>
        <a:bodyPr/>
        <a:lstStyle/>
        <a:p>
          <a:pPr rtl="0"/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Етап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вищих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мистецьких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досягнень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Л. Толстого припав на 60-90-ті роки Х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століття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коли в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результаті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титанічної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творчої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роботи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з'явилися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романи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Війна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мир», «Анна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Кареніна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 і «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Воскресіння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»,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увійшли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до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скарбниці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світової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літератури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B4F863-BFFB-4C08-97F3-52CEB57EB849}" type="parTrans" cxnId="{354AF080-B91F-44CB-B895-B880A120E15F}">
      <dgm:prSet/>
      <dgm:spPr/>
      <dgm:t>
        <a:bodyPr/>
        <a:lstStyle/>
        <a:p>
          <a:endParaRPr lang="ru-RU"/>
        </a:p>
      </dgm:t>
    </dgm:pt>
    <dgm:pt modelId="{580B2D21-4DDA-4D9D-86F2-52417FAC2A99}" type="sibTrans" cxnId="{354AF080-B91F-44CB-B895-B880A120E15F}">
      <dgm:prSet/>
      <dgm:spPr/>
      <dgm:t>
        <a:bodyPr/>
        <a:lstStyle/>
        <a:p>
          <a:endParaRPr lang="ru-RU"/>
        </a:p>
      </dgm:t>
    </dgm:pt>
    <dgm:pt modelId="{FC342CCC-6880-4894-ADF8-F13453C51EE5}" type="pres">
      <dgm:prSet presAssocID="{54C5DDDA-F99C-452B-A439-7639760E83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CA00C0-10D6-4B73-9036-542DD1487CAD}" type="pres">
      <dgm:prSet presAssocID="{A62D0F5A-B1B1-4B4E-BFBC-19D28E0467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4AF080-B91F-44CB-B895-B880A120E15F}" srcId="{54C5DDDA-F99C-452B-A439-7639760E83FC}" destId="{A62D0F5A-B1B1-4B4E-BFBC-19D28E046726}" srcOrd="0" destOrd="0" parTransId="{FDB4F863-BFFB-4C08-97F3-52CEB57EB849}" sibTransId="{580B2D21-4DDA-4D9D-86F2-52417FAC2A99}"/>
    <dgm:cxn modelId="{2D5694BA-48F4-49AC-8B10-5A78DDFD3926}" type="presOf" srcId="{A62D0F5A-B1B1-4B4E-BFBC-19D28E046726}" destId="{28CA00C0-10D6-4B73-9036-542DD1487CAD}" srcOrd="0" destOrd="0" presId="urn:microsoft.com/office/officeart/2005/8/layout/vList2"/>
    <dgm:cxn modelId="{684C9258-999E-4C4E-AAEC-4655FCFF71D4}" type="presOf" srcId="{54C5DDDA-F99C-452B-A439-7639760E83FC}" destId="{FC342CCC-6880-4894-ADF8-F13453C51EE5}" srcOrd="0" destOrd="0" presId="urn:microsoft.com/office/officeart/2005/8/layout/vList2"/>
    <dgm:cxn modelId="{F160B21F-FB0B-4C31-9A1C-630DF1EDB659}" type="presParOf" srcId="{FC342CCC-6880-4894-ADF8-F13453C51EE5}" destId="{28CA00C0-10D6-4B73-9036-542DD1487C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1BF410-56B7-463C-96A3-0713E3904CE8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C8D65A-C5FB-4337-A1D5-BC3A4367B423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Художня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творчість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Л. Толстого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тісно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пов'язана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його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внутрішньою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біографією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», з одного боку, і з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його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публіцистичною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педагогічною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діяльністю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з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іншого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4233E4-A451-4CA1-B083-73512B5350B8}" type="parTrans" cxnId="{CB7B2C60-9D9A-4745-8DC9-5C5D5BC5AEFE}">
      <dgm:prSet/>
      <dgm:spPr/>
      <dgm:t>
        <a:bodyPr/>
        <a:lstStyle/>
        <a:p>
          <a:endParaRPr lang="ru-RU"/>
        </a:p>
      </dgm:t>
    </dgm:pt>
    <dgm:pt modelId="{B10600F5-FCF5-4BD9-AE9A-6C01960D7EA0}" type="sibTrans" cxnId="{CB7B2C60-9D9A-4745-8DC9-5C5D5BC5AEFE}">
      <dgm:prSet/>
      <dgm:spPr/>
      <dgm:t>
        <a:bodyPr/>
        <a:lstStyle/>
        <a:p>
          <a:endParaRPr lang="ru-RU"/>
        </a:p>
      </dgm:t>
    </dgm:pt>
    <dgm:pt modelId="{8887E51F-5E9B-4CF8-89EC-234A3C60018E}" type="pres">
      <dgm:prSet presAssocID="{931BF410-56B7-463C-96A3-0713E3904CE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D96EAB-80FB-4B5C-9F08-5BD9758ECB66}" type="pres">
      <dgm:prSet presAssocID="{8FC8D65A-C5FB-4337-A1D5-BC3A4367B423}" presName="circ1TxSh" presStyleLbl="vennNode1" presStyleIdx="0" presStyleCnt="1" custScaleX="135294"/>
      <dgm:spPr/>
      <dgm:t>
        <a:bodyPr/>
        <a:lstStyle/>
        <a:p>
          <a:endParaRPr lang="ru-RU"/>
        </a:p>
      </dgm:t>
    </dgm:pt>
  </dgm:ptLst>
  <dgm:cxnLst>
    <dgm:cxn modelId="{CB7B2C60-9D9A-4745-8DC9-5C5D5BC5AEFE}" srcId="{931BF410-56B7-463C-96A3-0713E3904CE8}" destId="{8FC8D65A-C5FB-4337-A1D5-BC3A4367B423}" srcOrd="0" destOrd="0" parTransId="{1B4233E4-A451-4CA1-B083-73512B5350B8}" sibTransId="{B10600F5-FCF5-4BD9-AE9A-6C01960D7EA0}"/>
    <dgm:cxn modelId="{413A57D6-FBE1-4C05-9BE0-30F5565D8D1A}" type="presOf" srcId="{8FC8D65A-C5FB-4337-A1D5-BC3A4367B423}" destId="{68D96EAB-80FB-4B5C-9F08-5BD9758ECB66}" srcOrd="0" destOrd="0" presId="urn:microsoft.com/office/officeart/2005/8/layout/venn1"/>
    <dgm:cxn modelId="{C27511C1-A747-4966-9581-26528E12D034}" type="presOf" srcId="{931BF410-56B7-463C-96A3-0713E3904CE8}" destId="{8887E51F-5E9B-4CF8-89EC-234A3C60018E}" srcOrd="0" destOrd="0" presId="urn:microsoft.com/office/officeart/2005/8/layout/venn1"/>
    <dgm:cxn modelId="{3322C798-051B-48DE-A6E7-C2F8C98A5C4C}" type="presParOf" srcId="{8887E51F-5E9B-4CF8-89EC-234A3C60018E}" destId="{68D96EAB-80FB-4B5C-9F08-5BD9758ECB6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21B44D-2AC5-4DDB-9AED-3E6C80F4E3C0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2FDFB0-D6DA-48F0-A92B-FCF038E26685}">
      <dgm:prSet/>
      <dgm:spPr/>
      <dgm:t>
        <a:bodyPr/>
        <a:lstStyle/>
        <a:p>
          <a:pPr rtl="0"/>
          <a:r>
            <a:rPr lang="ru-RU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Ідейним центром толстовського художнього світу було твердження морального самовдосконалення, осмислюється на тлі всебічного аналізу суспільного життя.</a:t>
          </a:r>
          <a:endParaRPr lang="ru-RU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982FB-E052-4D9A-BC01-FD5DB85D6929}" type="parTrans" cxnId="{27EDDCDA-6150-4D9D-BB18-BAF913F4524F}">
      <dgm:prSet/>
      <dgm:spPr/>
      <dgm:t>
        <a:bodyPr/>
        <a:lstStyle/>
        <a:p>
          <a:endParaRPr lang="ru-RU"/>
        </a:p>
      </dgm:t>
    </dgm:pt>
    <dgm:pt modelId="{A864CFEC-4741-4401-8A95-D1A5B26B22C6}" type="sibTrans" cxnId="{27EDDCDA-6150-4D9D-BB18-BAF913F4524F}">
      <dgm:prSet/>
      <dgm:spPr/>
      <dgm:t>
        <a:bodyPr/>
        <a:lstStyle/>
        <a:p>
          <a:endParaRPr lang="ru-RU"/>
        </a:p>
      </dgm:t>
    </dgm:pt>
    <dgm:pt modelId="{1CA5055F-C166-4851-8093-404F04896790}" type="pres">
      <dgm:prSet presAssocID="{2F21B44D-2AC5-4DDB-9AED-3E6C80F4E3C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408BA5-717B-4D1A-9B6E-8320072266FF}" type="pres">
      <dgm:prSet presAssocID="{422FDFB0-D6DA-48F0-A92B-FCF038E26685}" presName="circ1TxSh" presStyleLbl="vennNode1" presStyleIdx="0" presStyleCnt="1" custScaleX="135632"/>
      <dgm:spPr/>
      <dgm:t>
        <a:bodyPr/>
        <a:lstStyle/>
        <a:p>
          <a:endParaRPr lang="ru-RU"/>
        </a:p>
      </dgm:t>
    </dgm:pt>
  </dgm:ptLst>
  <dgm:cxnLst>
    <dgm:cxn modelId="{27EDDCDA-6150-4D9D-BB18-BAF913F4524F}" srcId="{2F21B44D-2AC5-4DDB-9AED-3E6C80F4E3C0}" destId="{422FDFB0-D6DA-48F0-A92B-FCF038E26685}" srcOrd="0" destOrd="0" parTransId="{073982FB-E052-4D9A-BC01-FD5DB85D6929}" sibTransId="{A864CFEC-4741-4401-8A95-D1A5B26B22C6}"/>
    <dgm:cxn modelId="{6BE93538-1FEF-4D99-A622-EE2F4BD8C660}" type="presOf" srcId="{422FDFB0-D6DA-48F0-A92B-FCF038E26685}" destId="{08408BA5-717B-4D1A-9B6E-8320072266FF}" srcOrd="0" destOrd="0" presId="urn:microsoft.com/office/officeart/2005/8/layout/venn1"/>
    <dgm:cxn modelId="{E93CF41B-F562-4BE5-B4EE-47577126FDAB}" type="presOf" srcId="{2F21B44D-2AC5-4DDB-9AED-3E6C80F4E3C0}" destId="{1CA5055F-C166-4851-8093-404F04896790}" srcOrd="0" destOrd="0" presId="urn:microsoft.com/office/officeart/2005/8/layout/venn1"/>
    <dgm:cxn modelId="{C01C7692-B01F-45CA-AF9C-07F4AC374753}" type="presParOf" srcId="{1CA5055F-C166-4851-8093-404F04896790}" destId="{08408BA5-717B-4D1A-9B6E-8320072266F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2A33D-BA11-43E9-916D-006BCB95C175}">
      <dsp:nvSpPr>
        <dsp:cNvPr id="0" name=""/>
        <dsp:cNvSpPr/>
      </dsp:nvSpPr>
      <dsp:spPr>
        <a:xfrm>
          <a:off x="100864" y="0"/>
          <a:ext cx="8468080" cy="60486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Духовні</a:t>
          </a:r>
          <a:r>
            <a:rPr lang="ru-RU" sz="64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</a:t>
          </a:r>
          <a:r>
            <a:rPr lang="ru-RU" sz="6400" kern="1200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творчі</a:t>
          </a:r>
          <a:r>
            <a:rPr lang="ru-RU" sz="64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6400" kern="1200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шукання</a:t>
          </a:r>
          <a:r>
            <a:rPr lang="ru-RU" sz="64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</a:t>
          </a:r>
          <a:r>
            <a:rPr lang="ru-RU" sz="6400" kern="1200" dirty="0" err="1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здобутки</a:t>
          </a:r>
          <a:r>
            <a:rPr lang="ru-RU" sz="64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Льва Толстого</a:t>
          </a:r>
          <a:endParaRPr lang="ru-RU" sz="64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40986" y="885808"/>
        <a:ext cx="5987836" cy="4277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763E8-6220-4192-AD8F-B1BEAD20FE8E}">
      <dsp:nvSpPr>
        <dsp:cNvPr id="0" name=""/>
        <dsp:cNvSpPr/>
      </dsp:nvSpPr>
      <dsp:spPr>
        <a:xfrm>
          <a:off x="1870949" y="2176375"/>
          <a:ext cx="6733655" cy="29948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1432" tIns="121920" rIns="121920" bIns="121920" numCol="1" spcCol="1270" anchor="ctr" anchorCtr="0">
          <a:noAutofit/>
        </a:bodyPr>
        <a:lstStyle/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Єдине</a:t>
          </a:r>
          <a:r>
            <a:rPr lang="ru-RU" sz="32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</a:p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</a:t>
          </a:r>
          <a:r>
            <a:rPr lang="ru-RU" sz="32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1" i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важливо</a:t>
          </a:r>
          <a:r>
            <a:rPr lang="ru-RU" sz="32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</a:t>
          </a:r>
        </a:p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бути Людиною</a:t>
          </a:r>
        </a:p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i="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А. Камю</a:t>
          </a:r>
          <a:endParaRPr lang="ru-RU" sz="3200" b="1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0949" y="2176375"/>
        <a:ext cx="6733655" cy="2994836"/>
      </dsp:txXfrm>
    </dsp:sp>
    <dsp:sp modelId="{70F89610-D948-4163-8A51-0D6204D41E96}">
      <dsp:nvSpPr>
        <dsp:cNvPr id="0" name=""/>
        <dsp:cNvSpPr/>
      </dsp:nvSpPr>
      <dsp:spPr>
        <a:xfrm>
          <a:off x="606097" y="743680"/>
          <a:ext cx="4561998" cy="290886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A2A33-A6FF-4927-8A79-BEF17B90600C}">
      <dsp:nvSpPr>
        <dsp:cNvPr id="0" name=""/>
        <dsp:cNvSpPr/>
      </dsp:nvSpPr>
      <dsp:spPr>
        <a:xfrm>
          <a:off x="-6" y="0"/>
          <a:ext cx="8929005" cy="66693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відміну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багатьох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молодих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авторів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публічно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дебютували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учнівськими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творами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Л. Толстой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увійшов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художню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літературу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вже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повністю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сформованим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зрілим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самобутнім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200" i="0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письменником</a:t>
          </a:r>
          <a:r>
            <a:rPr lang="ru-RU" sz="4200" i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endParaRPr lang="ru-RU" sz="4200" i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7617" y="976705"/>
        <a:ext cx="6313759" cy="4715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CF5CF-E5F6-4F29-BD45-FA75C9DB45FD}">
      <dsp:nvSpPr>
        <dsp:cNvPr id="0" name=""/>
        <dsp:cNvSpPr/>
      </dsp:nvSpPr>
      <dsp:spPr>
        <a:xfrm>
          <a:off x="0" y="0"/>
          <a:ext cx="8229600" cy="2141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/>
            <a:t>Автобіографічна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трилогія</a:t>
          </a:r>
          <a:r>
            <a:rPr lang="ru-RU" sz="3000" b="1" kern="1200" dirty="0" smtClean="0"/>
            <a:t>, </a:t>
          </a:r>
          <a:r>
            <a:rPr lang="ru-RU" sz="3000" b="1" kern="1200" dirty="0" err="1" smtClean="0"/>
            <a:t>якої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ознаменувався</a:t>
          </a:r>
          <a:r>
            <a:rPr lang="ru-RU" sz="3000" b="1" kern="1200" dirty="0" smtClean="0"/>
            <a:t> початок </a:t>
          </a:r>
          <a:r>
            <a:rPr lang="ru-RU" sz="3000" b="1" kern="1200" dirty="0" err="1" smtClean="0"/>
            <a:t>його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творчого</a:t>
          </a:r>
          <a:r>
            <a:rPr lang="ru-RU" sz="3000" b="1" kern="1200" dirty="0" smtClean="0"/>
            <a:t> шляху, </a:t>
          </a:r>
          <a:r>
            <a:rPr lang="ru-RU" sz="3000" b="1" kern="1200" dirty="0" err="1" smtClean="0"/>
            <a:t>вразила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читачів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реалістичної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образотворчої</a:t>
          </a:r>
          <a:r>
            <a:rPr lang="ru-RU" sz="3000" b="1" kern="1200" dirty="0" smtClean="0"/>
            <a:t> силою і </a:t>
          </a:r>
          <a:r>
            <a:rPr lang="ru-RU" sz="3000" b="1" kern="1200" dirty="0" err="1" smtClean="0"/>
            <a:t>глибиною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психологічного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аналізу</a:t>
          </a:r>
          <a:r>
            <a:rPr lang="ru-RU" sz="3000" b="1" kern="1200" dirty="0" smtClean="0"/>
            <a:t>.</a:t>
          </a:r>
          <a:endParaRPr lang="ru-RU" sz="3000" b="1" kern="1200" dirty="0"/>
        </a:p>
      </dsp:txBody>
      <dsp:txXfrm>
        <a:off x="104520" y="104520"/>
        <a:ext cx="8020560" cy="1932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F8DEF-C2FE-4C13-87C0-7FC50358D6C4}">
      <dsp:nvSpPr>
        <dsp:cNvPr id="0" name=""/>
        <dsp:cNvSpPr/>
      </dsp:nvSpPr>
      <dsp:spPr>
        <a:xfrm>
          <a:off x="0" y="249203"/>
          <a:ext cx="8229600" cy="4935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Важливою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складовою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першого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періоду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літературної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діяльності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письменника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були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також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його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твори,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написані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під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враженням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військової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служби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у них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викристалізувалися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принципи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діалектики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душі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»,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стала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своєрідною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візитною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карткою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толстовського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7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реалізму</a:t>
          </a:r>
          <a:r>
            <a:rPr lang="ru-RU" sz="3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0910" y="490113"/>
        <a:ext cx="7747780" cy="4453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A00C0-10D6-4B73-9036-542DD1487CAD}">
      <dsp:nvSpPr>
        <dsp:cNvPr id="0" name=""/>
        <dsp:cNvSpPr/>
      </dsp:nvSpPr>
      <dsp:spPr>
        <a:xfrm>
          <a:off x="0" y="231812"/>
          <a:ext cx="5050904" cy="5513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Етап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вищих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мистецьких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досягнень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Л. Толстого припав на 60-90-ті роки Х</a:t>
          </a:r>
          <a:r>
            <a:rPr lang="en-US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 </a:t>
          </a: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століття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коли в </a:t>
          </a: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результаті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титанічної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творчої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роботи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з'явилися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романи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</a:t>
          </a: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Війна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мир», «Анна </a:t>
          </a: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Кареніна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 і «</a:t>
          </a: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Воскресіння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», </a:t>
          </a: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увійшли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до </a:t>
          </a: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скарбниці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світової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1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літератури</a:t>
          </a:r>
          <a:r>
            <a:rPr lang="ru-RU" sz="3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3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565" y="478377"/>
        <a:ext cx="4557774" cy="50199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96EAB-80FB-4B5C-9F08-5BD9758ECB66}">
      <dsp:nvSpPr>
        <dsp:cNvPr id="0" name=""/>
        <dsp:cNvSpPr/>
      </dsp:nvSpPr>
      <dsp:spPr>
        <a:xfrm>
          <a:off x="216027" y="0"/>
          <a:ext cx="8280912" cy="61206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Художня</a:t>
          </a:r>
          <a:r>
            <a:rPr lang="ru-RU" sz="3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9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творчість</a:t>
          </a:r>
          <a:r>
            <a:rPr lang="ru-RU" sz="3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Л. Толстого </a:t>
          </a:r>
          <a:r>
            <a:rPr lang="ru-RU" sz="39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тісно</a:t>
          </a:r>
          <a:r>
            <a:rPr lang="ru-RU" sz="3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9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пов'язана</a:t>
          </a:r>
          <a:r>
            <a:rPr lang="ru-RU" sz="3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 </a:t>
          </a:r>
          <a:r>
            <a:rPr lang="ru-RU" sz="39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його</a:t>
          </a:r>
          <a:r>
            <a:rPr lang="ru-RU" sz="3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</a:t>
          </a:r>
          <a:r>
            <a:rPr lang="ru-RU" sz="39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внутрішньою</a:t>
          </a:r>
          <a:r>
            <a:rPr lang="ru-RU" sz="3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9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біографією</a:t>
          </a:r>
          <a:r>
            <a:rPr lang="ru-RU" sz="3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», з одного боку, і з </a:t>
          </a:r>
          <a:r>
            <a:rPr lang="ru-RU" sz="39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його</a:t>
          </a:r>
          <a:r>
            <a:rPr lang="ru-RU" sz="3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9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публіцистичною</a:t>
          </a:r>
          <a:r>
            <a:rPr lang="ru-RU" sz="3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та </a:t>
          </a:r>
          <a:r>
            <a:rPr lang="ru-RU" sz="39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педагогічною</a:t>
          </a:r>
          <a:r>
            <a:rPr lang="ru-RU" sz="3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9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діяльністю</a:t>
          </a:r>
          <a:r>
            <a:rPr lang="ru-RU" sz="3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з </a:t>
          </a:r>
          <a:r>
            <a:rPr lang="ru-RU" sz="39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іншого</a:t>
          </a:r>
          <a:r>
            <a:rPr lang="ru-RU" sz="39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endParaRPr lang="ru-RU" sz="39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8738" y="896353"/>
        <a:ext cx="5855490" cy="43279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08BA5-717B-4D1A-9B6E-8320072266FF}">
      <dsp:nvSpPr>
        <dsp:cNvPr id="0" name=""/>
        <dsp:cNvSpPr/>
      </dsp:nvSpPr>
      <dsp:spPr>
        <a:xfrm>
          <a:off x="144021" y="0"/>
          <a:ext cx="8496932" cy="626469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Ідейним центром толстовського художнього світу було твердження морального самовдосконалення, осмислюється на тлі всебічного аналізу суспільного життя.</a:t>
          </a:r>
          <a:endParaRPr lang="ru-RU" sz="3900" b="1" kern="120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88368" y="917443"/>
        <a:ext cx="6008238" cy="4429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1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349781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19769655"/>
              </p:ext>
            </p:extLst>
          </p:nvPr>
        </p:nvGraphicFramePr>
        <p:xfrm>
          <a:off x="251520" y="476672"/>
          <a:ext cx="878497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48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olourbox.com/preview/1995509-119590-abstract-3d-illustration-of-first-place-award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Толстой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першим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письменником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популярність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Західній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і в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Сходу -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39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ашка\Фоны\568001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ru-RU" sz="1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01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455368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90663687"/>
              </p:ext>
            </p:extLst>
          </p:nvPr>
        </p:nvGraphicFramePr>
        <p:xfrm>
          <a:off x="0" y="548680"/>
          <a:ext cx="88411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432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102868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656387"/>
              </p:ext>
            </p:extLst>
          </p:nvPr>
        </p:nvGraphicFramePr>
        <p:xfrm>
          <a:off x="107504" y="188640"/>
          <a:ext cx="8928992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393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Users\admin\Downloads\551796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726382"/>
              </p:ext>
            </p:extLst>
          </p:nvPr>
        </p:nvGraphicFramePr>
        <p:xfrm>
          <a:off x="611560" y="260648"/>
          <a:ext cx="8229600" cy="216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http://j.livelib.ru/boocover/1000245158/l/013e/Tolstoj_Lev_Nikolaevich__Detstvo._Otrochestvo._Yunost._Semejnoe_schaste._Povest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520280" cy="370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j.livelib.ru/boocover/1000463523/l/2562/L._N._Tolstoj__Detstvo._Otrochestvo._Yunos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14076"/>
            <a:ext cx="2376264" cy="36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kniga.com/books/assets/product_images/imgs/n514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14076"/>
            <a:ext cx="2448272" cy="367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dmin\Downloads\47147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3" y="0"/>
            <a:ext cx="9721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38524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проявився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толстовського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творчості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акцент на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процесах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внутрішнього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становлення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особистості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0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465057-192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930746"/>
              </p:ext>
            </p:extLst>
          </p:nvPr>
        </p:nvGraphicFramePr>
        <p:xfrm>
          <a:off x="457200" y="692696"/>
          <a:ext cx="82296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776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ашка\Фоны\548837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870720"/>
              </p:ext>
            </p:extLst>
          </p:nvPr>
        </p:nvGraphicFramePr>
        <p:xfrm>
          <a:off x="457200" y="476672"/>
          <a:ext cx="505090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8" name="Picture 4" descr="http://filmix.net/uploads/posts/2012-08/1345213259_anna-karenin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24" y="1376772"/>
            <a:ext cx="2955208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670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ашка\Фоны\548833-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65" y="0"/>
            <a:ext cx="91566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656593"/>
              </p:ext>
            </p:extLst>
          </p:nvPr>
        </p:nvGraphicFramePr>
        <p:xfrm>
          <a:off x="179512" y="332656"/>
          <a:ext cx="871296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21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atermarked.cutcaster.com/cutcaster-photo-801120073-Society-background-concept-glowin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334668"/>
              </p:ext>
            </p:extLst>
          </p:nvPr>
        </p:nvGraphicFramePr>
        <p:xfrm>
          <a:off x="179512" y="332656"/>
          <a:ext cx="878497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626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240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Духовні і творчі шукання та здобутки льва толстого</dc:title>
  <dc:creator>admin</dc:creator>
  <cp:lastModifiedBy>admin</cp:lastModifiedBy>
  <cp:revision>20</cp:revision>
  <dcterms:created xsi:type="dcterms:W3CDTF">2014-01-15T17:46:06Z</dcterms:created>
  <dcterms:modified xsi:type="dcterms:W3CDTF">2014-01-15T19:44:05Z</dcterms:modified>
</cp:coreProperties>
</file>