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3" r:id="rId4"/>
    <p:sldId id="270" r:id="rId5"/>
    <p:sldId id="271" r:id="rId6"/>
    <p:sldId id="272" r:id="rId7"/>
    <p:sldId id="273" r:id="rId8"/>
    <p:sldId id="276" r:id="rId9"/>
    <p:sldId id="275" r:id="rId10"/>
    <p:sldId id="277" r:id="rId11"/>
    <p:sldId id="279" r:id="rId12"/>
    <p:sldId id="27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8E8FBF-A9EA-4B8F-BE88-2C771A5F0484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A6D2C9-626B-4609-B4F1-F1CC70D99C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8FBF-A9EA-4B8F-BE88-2C771A5F0484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D2C9-626B-4609-B4F1-F1CC70D99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8FBF-A9EA-4B8F-BE88-2C771A5F0484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7A6D2C9-626B-4609-B4F1-F1CC70D99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8FBF-A9EA-4B8F-BE88-2C771A5F0484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D2C9-626B-4609-B4F1-F1CC70D99C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8E8FBF-A9EA-4B8F-BE88-2C771A5F0484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7A6D2C9-626B-4609-B4F1-F1CC70D99C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8FBF-A9EA-4B8F-BE88-2C771A5F0484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D2C9-626B-4609-B4F1-F1CC70D99C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8FBF-A9EA-4B8F-BE88-2C771A5F0484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D2C9-626B-4609-B4F1-F1CC70D99C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8FBF-A9EA-4B8F-BE88-2C771A5F0484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D2C9-626B-4609-B4F1-F1CC70D99C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8FBF-A9EA-4B8F-BE88-2C771A5F0484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D2C9-626B-4609-B4F1-F1CC70D99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8FBF-A9EA-4B8F-BE88-2C771A5F0484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A6D2C9-626B-4609-B4F1-F1CC70D99C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8FBF-A9EA-4B8F-BE88-2C771A5F0484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D2C9-626B-4609-B4F1-F1CC70D99C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08E8FBF-A9EA-4B8F-BE88-2C771A5F0484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7A6D2C9-626B-4609-B4F1-F1CC70D99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6729" y="199859"/>
            <a:ext cx="480612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Джеймс </a:t>
            </a:r>
          </a:p>
          <a:p>
            <a:r>
              <a:rPr lang="ru-RU" sz="8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     </a:t>
            </a:r>
            <a:r>
              <a:rPr lang="ru-RU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Джойс</a:t>
            </a:r>
            <a:endParaRPr lang="ru-RU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31" name="Picture 7" descr="C:\Documents and Settings\Lena\Рабочий стол\Дж Джойс\dgo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157" y="1863833"/>
            <a:ext cx="3064424" cy="3410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39552" y="5599670"/>
            <a:ext cx="27270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(1882–1941)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9442" y="4380705"/>
            <a:ext cx="3786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  <a:cs typeface="Times New Roman" pitchFamily="18" charset="0"/>
              </a:rPr>
              <a:t>Геній не робить помилок.</a:t>
            </a:r>
          </a:p>
          <a:p>
            <a:r>
              <a:rPr lang="uk-UA" sz="28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  <a:cs typeface="Times New Roman" pitchFamily="18" charset="0"/>
              </a:rPr>
              <a:t>Його промахи – навмисні.</a:t>
            </a:r>
            <a:endParaRPr lang="ru-RU" sz="2800" b="1" i="1" dirty="0">
              <a:solidFill>
                <a:schemeClr val="accent3">
                  <a:lumMod val="40000"/>
                  <a:lumOff val="6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Lena\Рабочий стол\Дж Джойс\fam2-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264" y="865873"/>
            <a:ext cx="2047882" cy="2792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70723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Джойс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повернувся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Дубліна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улітку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1909 року разом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Джорджем для того,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відвідати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батька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опублікувати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збірку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оповідань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Дублінці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відвідав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сім'ю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Нори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Голуеї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перша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зустріч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вона, на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пройшла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вдало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Готуючись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Трієста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вирішив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взяти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собою свою сестру Еву для того,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допомагала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Норі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доглядати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за домом. 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Трієсті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провів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поїхав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Дубліну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представник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власників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кінотеатрів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там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кінотеатру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Трієста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повернувся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січні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1910 року.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54967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 1912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Джойс на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деякий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приїхав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Дубліна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розв'язання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багаторічної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суперечки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стосовно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публікації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Дублінців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видавцем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Джорджем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Робертсом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остання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подорож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Ірландії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там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побував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прохання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батька та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запрошення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колеги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по перу,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ірландського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Вільяма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Батлера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Єйтса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91880" y="404664"/>
            <a:ext cx="53640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1915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коли Джойс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виїхав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Цюріха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побоюючись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переслідувань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Британське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підданство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познайомився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Френком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Бадгеном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яка стане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впливовим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надійним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товаришем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довгі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роки. Джойс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радитиметься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написання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Улісса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та «Поминок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Фіннеганом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Цюріху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Езра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Паунд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представить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англійському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видавцеві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феміністці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Гаррієт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Шоу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Вівер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яка стане меценатом та покровителем Джойса,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наступних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двадцяти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п'яти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тисячі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того,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покинути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вчителювання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зосередитись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кар'єрі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school.xvatit.com/images/c/cd/T7dj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5605"/>
            <a:ext cx="28384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78631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Джойс на короткий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повернеться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Трієста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залишиться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там через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спіткали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унаслідок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напружені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стосунки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братом,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провів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таборі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інтернованих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Натомість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запрошення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Езри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Паунда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 1920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поїхав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Парижа, 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планував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пробути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тиждень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прожив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наступних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двадцять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Джойс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видавці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Сільвія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Адрієна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Моньє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книгарні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Шекспір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Shakespeare &amp; Co),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Париж, 1920 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Бібліотеки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Бейнеке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рідких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книг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рукописів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Єльського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Парижі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20-ті роки Джойс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зустрічався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Ернестом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Хемінгуеєм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описав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мемуарах Свято, яке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тобою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Lena\Рабочий стол\Дж Джойс\BeachJoyce2 париж напів-книгарня, напів-бібліоте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8700" y="0"/>
            <a:ext cx="4305300" cy="629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Lena\Рабочий стол\Дж Джойс\Grave_James_Joy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013" y="309290"/>
            <a:ext cx="4386848" cy="5849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1" name="Picture 3" descr="C:\Documents and Settings\Lena\Рабочий стол\Дж Джойс\James Joyce statue at his grave, Zurich 2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3861" y="309290"/>
            <a:ext cx="4187445" cy="5591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2999" y="6227311"/>
            <a:ext cx="4714876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1"/>
                </a:solidFill>
              </a:rPr>
              <a:t>Цюріх. Пам’ятник на могилі </a:t>
            </a:r>
            <a:r>
              <a:rPr lang="uk-UA" sz="2000" dirty="0" err="1" smtClean="0">
                <a:solidFill>
                  <a:schemeClr val="tx1"/>
                </a:solidFill>
              </a:rPr>
              <a:t>Дж.Джойса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285728"/>
            <a:ext cx="54292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Університетський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коледж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Дубліна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University College Dublin)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щороку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присуджує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премію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пам'яті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Джеймса Джойса за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літературні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Documents and Settings\Lena\Рабочий стол\Дж Джойс\james_joyce_webs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357166"/>
            <a:ext cx="1219200" cy="192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C:\Documents and Settings\Lena\Рабочий стол\Дж Джойс\im  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1647825" cy="277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C:\Documents and Settings\Lena\Рабочий стол\Дж Джойс\shem_the_penman_james_joyce.jpg"/>
          <p:cNvPicPr>
            <a:picLocks noChangeAspect="1" noChangeArrowheads="1"/>
          </p:cNvPicPr>
          <p:nvPr/>
        </p:nvPicPr>
        <p:blipFill>
          <a:blip r:embed="rId4"/>
          <a:srcRect l="5286" t="6614" r="2643"/>
          <a:stretch>
            <a:fillRect/>
          </a:stretch>
        </p:blipFill>
        <p:spPr bwMode="auto">
          <a:xfrm>
            <a:off x="7305625" y="4322913"/>
            <a:ext cx="1787084" cy="2535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Lena\Рабочий стол\Дж Джойс\sidebar_log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935" y="357166"/>
            <a:ext cx="1932339" cy="235745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2" name="Picture 2" descr="http://f-origin.hypotheses.org/wp-content/blogs.dir/641/files/2014/06/JamesJoy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272" y="2223086"/>
            <a:ext cx="3014928" cy="404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Lena\Рабочий стол\Дж Джойс\b1233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285860"/>
            <a:ext cx="2595574" cy="430865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8444" y="1285860"/>
            <a:ext cx="60007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Звучне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загальносвітову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славу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здобув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Улісс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неповторний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текст, «роман № 1»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Максимально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герой і сюжет - один день 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дублінського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обивателя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але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нехитру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оболонку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вміщено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весь космос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феєрверк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стилів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письма,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віртуозну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переклички 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міріадами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великих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невідомих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текстів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вторгнення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старих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легенд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творіння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новітніх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драматичність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 скандал,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знущання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встає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новітній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погляд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мистецтво, жителя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444" y="260648"/>
            <a:ext cx="8965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Ір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ландський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Джеймс Джойс (1882 - 1941)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стоїть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витоків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всієї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модерністської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постмодерністської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2143116"/>
            <a:ext cx="61436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сказати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наскільки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Джойса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універсальне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масштабах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виглядає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незаперечним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Покинув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Зелений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острів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1904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жив 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Трієсті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Цюріху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Парижі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помер 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Швейцарії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встигнувши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заповісти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філології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найгерметичніший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«Поминки по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Фіннегану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розшифровка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не одного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освічених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тлумачів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Людина,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розчинилася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мові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втекла 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стихії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тління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Lena\Рабочий стол\Дж Джойс\Джеймс Джойс 1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285992"/>
            <a:ext cx="2839938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Винахідник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так званого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«потоку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свідомості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покликаного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вирішити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нагальну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проблему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достовірності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Космосу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літературного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тексту,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практично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паралельно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незалежно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вирішується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кількома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титанами,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росіяни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Андрій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Білий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Андрій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Платонов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Юрій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Тинянов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6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4678" y="856357"/>
            <a:ext cx="59293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найстаршим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вижили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двоє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братів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сестер померли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тифу.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батькові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сім'я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походила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Фермой,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графстві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 1887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батька, Джона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Станіслауса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Джойса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призначено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податковим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інспектором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Дубліні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сім'я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переїхала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престижного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містечка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Брей,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 км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Дубліна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 на маленького Джеймса напав собака,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спричинило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фобію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собак,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страждав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подальше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страждав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боязні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грому,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забобонна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тітка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трактувала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ознаку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Божого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гніву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Lena\Рабочий стол\Дж Джойс\Джойс в два го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039642" cy="4357718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Джеймс Августин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Алоїзій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Джойс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 лютого 1882 року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Дублінському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передмісті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Ратгар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католицькій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61436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Джеймса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мріяла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стане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правовірним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католиком,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віддали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єзуїтський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коледж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Отримана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шкільні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роки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гуманітарна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допомогла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юнакові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вступити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Дублінського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обрав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своєю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спеціальністю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продовжував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вивчати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філософію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Основною сферою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юнацьких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Джойса став театр,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котрий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відігравав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важливу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Ірландії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Театрові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драматургії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присвячена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стаття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молодого Джойса «Драма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Захоплення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театром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підштовхнуло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Джойса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випробувати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драматургії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Влітку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1900 року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п'єсу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Блискуча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кар'єра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рукопис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зберігся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п'єса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написана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Ібсена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Через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перекладає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драми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Гауптмана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Гауптман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Ібсен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становили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епоху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захоплювався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схоластичною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філософією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Ніцше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Шопегауером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французькими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символістами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(Верлен), театром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Метерлінка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англійським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естетизмом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Lena\Рабочий стол\Дж Джойс\220px-JamesJoyce1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269610"/>
            <a:ext cx="2794000" cy="444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240" y="117693"/>
            <a:ext cx="58578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завершення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коледжу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 1903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Джойс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поїхав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Парижа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вивчати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медицину»,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насправді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розтринькував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сім'я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Через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перебування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змушений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повернутися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Ірландії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діагностували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рак.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Переживаючи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релігійних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почуттів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безуспішно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намагалася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переконати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прийняти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сповідь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причастя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35769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вона померла,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Джойс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відмовився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стати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коліна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помолитися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сім'єю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продовжував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пиячити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влазити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борги.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змушений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заробляти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вчителюванням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написанням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рецензій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книги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співами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чудовий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тенор).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mg0.liveinternet.ru/images/attach/c/2/83/136/83136100_4000579_joyce1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2746"/>
            <a:ext cx="2935526" cy="39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Lena\Рабочий стол\Дж Джойс\54291_1Нора Барнак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28604"/>
            <a:ext cx="40005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571480"/>
            <a:ext cx="48577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1904 року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намагався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опублікувати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«Портрет художника»,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естетику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відхилене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журналом.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вирішив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переписати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перетворити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роман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Стівен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Герой».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 року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зустрів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Нору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Барнакл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молоду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жінку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Голвей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працювала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покоївкою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готелі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Фінна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Дубліні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16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1904 року у них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перше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побачення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увійшла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як день, коли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відбуваються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роману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Улісс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4831"/>
            <a:ext cx="58578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Джойс і Нора рушили до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Цюріха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знайшов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роботу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викладача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англійської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іноземних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Берліна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виявилося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англійському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агентові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дали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неправдиву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стосовно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директор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направив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Трієста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той час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Австро-Угорщині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 зараз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Італії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ж таки там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знайшлося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директора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іноземних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Трієсті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Альмідано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Артіфоні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нарешті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влаштувався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вчительську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роботу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Паулі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Австро-Угорщини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 зараз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Хорватії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Lena\Рабочий стол\Дж Джойс\JamesJoyce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85728"/>
            <a:ext cx="3022063" cy="3929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4760206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викладав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англійську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морським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офіцерам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австро-угорської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1904 до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1905 року,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австрійська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влада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виявивши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шпигунську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мережу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вигнала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звідти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чужоземців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того ж таки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Артіфоні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Джойс </a:t>
            </a:r>
          </a:p>
          <a:p>
            <a:pPr algn="ctr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перебрався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назад до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Трієста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продовжив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викладати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Трієсті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жив 10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1905 року Нора народила першу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Джорджа. Джойс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вмовив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брата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Станіслава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приєднатись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Трієсті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де на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чекало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Приводом для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переїзду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нібито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Джеймс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хотів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братової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запропонувати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набагато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цікавіше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той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до того,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працюючи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чиновником 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Дубліні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насправді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Джойс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хотів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збільшити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скупі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прибутки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заробітками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брата. 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Трієсті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братом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напружені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стосунки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спричинені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транжирством Джойса та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пристрастю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до алкоголю.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714752"/>
            <a:ext cx="60722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хронічну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пристрасть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подорожей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Джойсу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набридло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Трієсті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переїхав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до Рима у 1906, де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влаштувався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 роботу у банку.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Рим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викликав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 початку 1907 року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повернувся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Трієста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донька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Люсія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народилась там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улітку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того ж року.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litportal.ru/images/foto_autor/5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36" y="3559172"/>
            <a:ext cx="2255032" cy="290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465</TotalTime>
  <Words>1421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Надежда Фомина</cp:lastModifiedBy>
  <cp:revision>58</cp:revision>
  <dcterms:created xsi:type="dcterms:W3CDTF">2011-10-06T14:26:05Z</dcterms:created>
  <dcterms:modified xsi:type="dcterms:W3CDTF">2014-11-15T21:28:53Z</dcterms:modified>
</cp:coreProperties>
</file>