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DEA8BEC-9974-49BC-86A7-8D6FF26EE556}">
          <p14:sldIdLst>
            <p14:sldId id="256"/>
            <p14:sldId id="257"/>
            <p14:sldId id="258"/>
            <p14:sldId id="259"/>
            <p14:sldId id="260"/>
            <p14:sldId id="261"/>
            <p14:sldId id="263"/>
            <p14:sldId id="264"/>
            <p14:sldId id="265"/>
            <p14:sldId id="268"/>
          </p14:sldIdLst>
        </p14:section>
        <p14:section name="Раздел без заголовка" id="{8E506853-A92F-4C12-98D0-3C589B686786}">
          <p14:sldIdLst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3F27-9D36-4843-810C-8A293DE1AB9C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4C64F0-B562-4B2D-AF46-B44C1B68C19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3F27-9D36-4843-810C-8A293DE1AB9C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64F0-B562-4B2D-AF46-B44C1B68C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3F27-9D36-4843-810C-8A293DE1AB9C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64F0-B562-4B2D-AF46-B44C1B68C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5E3F27-9D36-4843-810C-8A293DE1AB9C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E4C64F0-B562-4B2D-AF46-B44C1B68C19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3F27-9D36-4843-810C-8A293DE1AB9C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64F0-B562-4B2D-AF46-B44C1B68C19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3F27-9D36-4843-810C-8A293DE1AB9C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64F0-B562-4B2D-AF46-B44C1B68C19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64F0-B562-4B2D-AF46-B44C1B68C19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3F27-9D36-4843-810C-8A293DE1AB9C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3F27-9D36-4843-810C-8A293DE1AB9C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64F0-B562-4B2D-AF46-B44C1B68C19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3F27-9D36-4843-810C-8A293DE1AB9C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64F0-B562-4B2D-AF46-B44C1B68C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5E3F27-9D36-4843-810C-8A293DE1AB9C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4C64F0-B562-4B2D-AF46-B44C1B68C19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3F27-9D36-4843-810C-8A293DE1AB9C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4C64F0-B562-4B2D-AF46-B44C1B68C19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C5E3F27-9D36-4843-810C-8A293DE1AB9C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E4C64F0-B562-4B2D-AF46-B44C1B68C19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hyperlink" Target="http://www.google.com.ua/url?sa=t&amp;rct=j&amp;q=%D1%81%D0%B5%D1%80%D0%B2%D0%B0%D0%BD%D1%82%D0%B5%D1%81&amp;source=web&amp;cd=2&amp;ved=0CDgQFjAB&amp;url=http://uk.wikipedia.org/wiki/%D0%9C%D1%96%D0%B3%D0%B5%D0%BB%D1%8C_%D0%B4%D0%B5_%D0%A1%D0%B5%D1%80%D0%B2%D0%B0%D0%BD%D1%82%D0%B5%D1%81&amp;ei=umo3UdSyLNKV0QXi74DoCA&amp;usg=AFQjCNGW8iXbxrkfg4zFLiXgjjzyNb6wvg" TargetMode="External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2805" y="1625380"/>
            <a:ext cx="6347048" cy="40324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76672"/>
            <a:ext cx="8305800" cy="1728192"/>
          </a:xfrm>
        </p:spPr>
        <p:txBody>
          <a:bodyPr/>
          <a:lstStyle/>
          <a:p>
            <a:r>
              <a:rPr lang="ru-RU" dirty="0">
                <a:effectLst/>
                <a:hlinkClick r:id="rId4"/>
              </a:rPr>
              <a:t>Мігель де </a:t>
            </a:r>
            <a:r>
              <a:rPr lang="ru-RU" b="1" dirty="0">
                <a:effectLst/>
                <a:hlinkClick r:id="rId4"/>
              </a:rPr>
              <a:t>Сервантес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1026" name="Picture 2" descr="C:\Users\Dimon\Desktop\Новая папка (3)\загруженное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75369"/>
            <a:ext cx="2160240" cy="291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imon\Desktop\Новая папка (3)\загруженное (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2160240" cy="257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imon\Desktop\Новая папка (3)\загруженное (5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81413"/>
            <a:ext cx="1690461" cy="235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imon\Desktop\Новая папка (3)\загруженное (3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20826"/>
            <a:ext cx="2016574" cy="259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imon\Desktop\Новая папка (3)\загруженное (2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987" y="2506335"/>
            <a:ext cx="1873257" cy="22723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imon\Desktop\Новая папка (3)\загруженное (6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56179"/>
            <a:ext cx="1731783" cy="239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imon\Desktop\Новая папка (3)\загруженное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501" y="1716897"/>
            <a:ext cx="2327405" cy="313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uzyka-na-konkurs-dlya-prezentaci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282880" y="602128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8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Різні видання</a:t>
            </a:r>
            <a:endParaRPr lang="ru-RU" dirty="0"/>
          </a:p>
        </p:txBody>
      </p:sp>
      <p:pic>
        <p:nvPicPr>
          <p:cNvPr id="2050" name="Picture 2" descr="C:\Users\Dimon\Desktop\Новая папка (3)\загруженное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5258">
            <a:off x="6152304" y="366889"/>
            <a:ext cx="2088232" cy="265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imon\Desktop\Новая папка (3)\загруженное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0675">
            <a:off x="748821" y="1556791"/>
            <a:ext cx="2277988" cy="357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imon\Desktop\Новая папка (3)\загруженное (1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5502">
            <a:off x="5787652" y="3814749"/>
            <a:ext cx="1983288" cy="260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imon\Desktop\Новая папка (3)\загруженное (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33056"/>
            <a:ext cx="1792412" cy="26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imon\Desktop\Новая папка (3)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4325">
            <a:off x="4129713" y="754474"/>
            <a:ext cx="1996488" cy="329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18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924800" cy="720080"/>
          </a:xfrm>
        </p:spPr>
        <p:txBody>
          <a:bodyPr/>
          <a:lstStyle/>
          <a:p>
            <a:r>
              <a:rPr lang="uk-UA" dirty="0" smtClean="0"/>
              <a:t>Роботу виконав </a:t>
            </a:r>
            <a:br>
              <a:rPr lang="uk-UA" dirty="0" smtClean="0"/>
            </a:br>
            <a:r>
              <a:rPr lang="uk-UA" dirty="0" smtClean="0"/>
              <a:t>учень 8фм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92896"/>
            <a:ext cx="7924800" cy="3450704"/>
          </a:xfrm>
        </p:spPr>
        <p:txBody>
          <a:bodyPr>
            <a:normAutofit/>
          </a:bodyPr>
          <a:lstStyle/>
          <a:p>
            <a:r>
              <a:rPr lang="uk-UA" sz="4400" dirty="0" err="1" smtClean="0"/>
              <a:t>•</a:t>
            </a:r>
            <a:r>
              <a:rPr lang="uk-UA" sz="4400" dirty="0" err="1" smtClean="0"/>
              <a:t>Галак</a:t>
            </a:r>
            <a:r>
              <a:rPr lang="uk-UA" sz="4400" dirty="0" smtClean="0"/>
              <a:t> </a:t>
            </a:r>
            <a:r>
              <a:rPr lang="uk-UA" sz="4400" dirty="0"/>
              <a:t>Б</a:t>
            </a:r>
            <a:r>
              <a:rPr lang="uk-UA" sz="4400" dirty="0" smtClean="0"/>
              <a:t>огдан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02777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5760640" cy="1008112"/>
          </a:xfrm>
        </p:spPr>
        <p:txBody>
          <a:bodyPr/>
          <a:lstStyle/>
          <a:p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>
                <a:effectLst/>
              </a:rPr>
              <a:t>Дитинство і </a:t>
            </a:r>
            <a:r>
              <a:rPr lang="ru-RU" b="1" dirty="0" err="1" smtClean="0">
                <a:effectLst/>
              </a:rPr>
              <a:t>юність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844824"/>
            <a:ext cx="7924800" cy="4608512"/>
          </a:xfrm>
        </p:spPr>
        <p:txBody>
          <a:bodyPr>
            <a:noAutofit/>
          </a:bodyPr>
          <a:lstStyle/>
          <a:p>
            <a:r>
              <a:rPr lang="ru-RU" sz="1400" dirty="0" err="1"/>
              <a:t>Вважається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Міґель</a:t>
            </a:r>
            <a:r>
              <a:rPr lang="ru-RU" sz="1400" dirty="0"/>
              <a:t> де Сервантес Сааведра </a:t>
            </a:r>
            <a:r>
              <a:rPr lang="ru-RU" sz="1400" dirty="0" err="1"/>
              <a:t>народився</a:t>
            </a:r>
            <a:r>
              <a:rPr lang="ru-RU" sz="1400" dirty="0"/>
              <a:t> в </a:t>
            </a:r>
            <a:r>
              <a:rPr lang="ru-RU" sz="1400" dirty="0" err="1"/>
              <a:t>місті</a:t>
            </a:r>
            <a:r>
              <a:rPr lang="ru-RU" sz="1400" dirty="0"/>
              <a:t> </a:t>
            </a:r>
            <a:r>
              <a:rPr lang="ru-RU" sz="1400" dirty="0" err="1"/>
              <a:t>Алькала</a:t>
            </a:r>
            <a:r>
              <a:rPr lang="ru-RU" sz="1400" dirty="0"/>
              <a:t>-де-</a:t>
            </a:r>
            <a:r>
              <a:rPr lang="ru-RU" sz="1400" dirty="0" err="1"/>
              <a:t>Енарес</a:t>
            </a:r>
            <a:r>
              <a:rPr lang="ru-RU" sz="1400" dirty="0"/>
              <a:t>. </a:t>
            </a:r>
            <a:r>
              <a:rPr lang="ru-RU" sz="1400" dirty="0" err="1"/>
              <a:t>Припускається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народився</a:t>
            </a:r>
            <a:r>
              <a:rPr lang="ru-RU" sz="1400" dirty="0"/>
              <a:t> 29 </a:t>
            </a:r>
            <a:r>
              <a:rPr lang="ru-RU" sz="1400" dirty="0" err="1"/>
              <a:t>вересня</a:t>
            </a:r>
            <a:r>
              <a:rPr lang="ru-RU" sz="1400" dirty="0"/>
              <a:t>, у день Архангела </a:t>
            </a:r>
            <a:r>
              <a:rPr lang="ru-RU" sz="1400" dirty="0" err="1"/>
              <a:t>Михаїла</a:t>
            </a:r>
            <a:r>
              <a:rPr lang="ru-RU" sz="1400" dirty="0"/>
              <a:t>, і за </a:t>
            </a:r>
            <a:r>
              <a:rPr lang="ru-RU" sz="1400" dirty="0" err="1"/>
              <a:t>традицією</a:t>
            </a:r>
            <a:r>
              <a:rPr lang="ru-RU" sz="1400" dirty="0"/>
              <a:t> </a:t>
            </a:r>
            <a:r>
              <a:rPr lang="ru-RU" sz="1400" dirty="0" err="1"/>
              <a:t>отримав</a:t>
            </a:r>
            <a:r>
              <a:rPr lang="ru-RU" sz="1400" dirty="0"/>
              <a:t> </a:t>
            </a:r>
            <a:r>
              <a:rPr lang="ru-RU" sz="1400" dirty="0" err="1"/>
              <a:t>ім'я</a:t>
            </a:r>
            <a:r>
              <a:rPr lang="ru-RU" sz="1400" dirty="0"/>
              <a:t> святого. </a:t>
            </a:r>
            <a:r>
              <a:rPr lang="ru-RU" sz="1400" dirty="0" err="1"/>
              <a:t>Міґель</a:t>
            </a:r>
            <a:r>
              <a:rPr lang="ru-RU" sz="1400" dirty="0"/>
              <a:t> де Сервантес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хрещений</a:t>
            </a:r>
            <a:r>
              <a:rPr lang="ru-RU" sz="1400" dirty="0"/>
              <a:t> у </a:t>
            </a:r>
            <a:r>
              <a:rPr lang="ru-RU" sz="1400" dirty="0" err="1"/>
              <a:t>місті</a:t>
            </a:r>
            <a:r>
              <a:rPr lang="ru-RU" sz="1400" dirty="0"/>
              <a:t> </a:t>
            </a:r>
            <a:r>
              <a:rPr lang="ru-RU" sz="1400" dirty="0" err="1"/>
              <a:t>Алькала</a:t>
            </a:r>
            <a:r>
              <a:rPr lang="ru-RU" sz="1400" dirty="0"/>
              <a:t>-де-</a:t>
            </a:r>
            <a:r>
              <a:rPr lang="ru-RU" sz="1400" dirty="0" err="1"/>
              <a:t>Енарес</a:t>
            </a:r>
            <a:r>
              <a:rPr lang="ru-RU" sz="1400" dirty="0"/>
              <a:t>, у </a:t>
            </a:r>
            <a:r>
              <a:rPr lang="ru-RU" sz="1400" dirty="0" err="1"/>
              <a:t>парафіяльній</a:t>
            </a:r>
            <a:r>
              <a:rPr lang="ru-RU" sz="1400" dirty="0"/>
              <a:t> </a:t>
            </a:r>
            <a:r>
              <a:rPr lang="ru-RU" sz="1400" dirty="0" err="1"/>
              <a:t>церкві</a:t>
            </a:r>
            <a:r>
              <a:rPr lang="ru-RU" sz="1400" dirty="0"/>
              <a:t> </a:t>
            </a:r>
            <a:r>
              <a:rPr lang="ru-RU" sz="1400" dirty="0" err="1"/>
              <a:t>святої</a:t>
            </a:r>
            <a:r>
              <a:rPr lang="ru-RU" sz="1400" dirty="0"/>
              <a:t> </a:t>
            </a:r>
            <a:r>
              <a:rPr lang="ru-RU" sz="1400" dirty="0" err="1"/>
              <a:t>Марії</a:t>
            </a:r>
            <a:r>
              <a:rPr lang="ru-RU" sz="1400" dirty="0"/>
              <a:t>. </a:t>
            </a:r>
            <a:r>
              <a:rPr lang="ru-RU" sz="1400" dirty="0" err="1"/>
              <a:t>Його</a:t>
            </a:r>
            <a:r>
              <a:rPr lang="ru-RU" sz="1400" dirty="0"/>
              <a:t> батька звали </a:t>
            </a:r>
            <a:r>
              <a:rPr lang="ru-RU" sz="1400" dirty="0" err="1"/>
              <a:t>Родріґо</a:t>
            </a:r>
            <a:r>
              <a:rPr lang="ru-RU" sz="1400" dirty="0"/>
              <a:t> де Сервантес, за </a:t>
            </a:r>
            <a:r>
              <a:rPr lang="ru-RU" sz="1400" dirty="0" err="1"/>
              <a:t>походженням</a:t>
            </a:r>
            <a:r>
              <a:rPr lang="ru-RU" sz="1400" dirty="0"/>
              <a:t> </a:t>
            </a:r>
            <a:r>
              <a:rPr lang="ru-RU" sz="1400" dirty="0" err="1"/>
              <a:t>із</a:t>
            </a:r>
            <a:r>
              <a:rPr lang="ru-RU" sz="1400" dirty="0"/>
              <a:t> </a:t>
            </a:r>
            <a:r>
              <a:rPr lang="ru-RU" sz="1400" dirty="0" err="1"/>
              <a:t>Кордови</a:t>
            </a:r>
            <a:r>
              <a:rPr lang="ru-RU" sz="1400" dirty="0"/>
              <a:t>,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працював</a:t>
            </a:r>
            <a:r>
              <a:rPr lang="ru-RU" sz="1400" dirty="0"/>
              <a:t> </a:t>
            </a:r>
            <a:r>
              <a:rPr lang="ru-RU" sz="1400" dirty="0" err="1"/>
              <a:t>хірургом</a:t>
            </a:r>
            <a:r>
              <a:rPr lang="ru-RU" sz="1400" dirty="0"/>
              <a:t>.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мати</a:t>
            </a:r>
            <a:r>
              <a:rPr lang="ru-RU" sz="1400" dirty="0"/>
              <a:t> звали </a:t>
            </a:r>
            <a:r>
              <a:rPr lang="ru-RU" sz="1400" dirty="0" err="1"/>
              <a:t>Леонор</a:t>
            </a:r>
            <a:r>
              <a:rPr lang="ru-RU" sz="1400" dirty="0"/>
              <a:t> де </a:t>
            </a:r>
            <a:r>
              <a:rPr lang="ru-RU" sz="1400" dirty="0" err="1"/>
              <a:t>Кортінас</a:t>
            </a:r>
            <a:r>
              <a:rPr lang="ru-RU" sz="1400" dirty="0"/>
              <a:t>, про яку </a:t>
            </a:r>
            <a:r>
              <a:rPr lang="ru-RU" sz="1400" dirty="0" err="1"/>
              <a:t>відомо</a:t>
            </a:r>
            <a:r>
              <a:rPr lang="ru-RU" sz="1400" dirty="0"/>
              <a:t> мало. У Сервантеса </a:t>
            </a:r>
            <a:r>
              <a:rPr lang="ru-RU" sz="1400" dirty="0" err="1"/>
              <a:t>були</a:t>
            </a:r>
            <a:r>
              <a:rPr lang="ru-RU" sz="1400" dirty="0"/>
              <a:t> </a:t>
            </a:r>
            <a:r>
              <a:rPr lang="ru-RU" sz="1400" dirty="0" err="1"/>
              <a:t>брати</a:t>
            </a:r>
            <a:r>
              <a:rPr lang="ru-RU" sz="1400" dirty="0"/>
              <a:t> </a:t>
            </a:r>
            <a:r>
              <a:rPr lang="ru-RU" sz="1400" dirty="0" err="1"/>
              <a:t>Андрес</a:t>
            </a:r>
            <a:r>
              <a:rPr lang="ru-RU" sz="1400" dirty="0"/>
              <a:t>, </a:t>
            </a:r>
            <a:r>
              <a:rPr lang="ru-RU" sz="1400" dirty="0" err="1"/>
              <a:t>Родріґо</a:t>
            </a:r>
            <a:r>
              <a:rPr lang="ru-RU" sz="1400" dirty="0"/>
              <a:t> і Хуан, </a:t>
            </a:r>
            <a:r>
              <a:rPr lang="ru-RU" sz="1400" dirty="0" err="1"/>
              <a:t>сестри</a:t>
            </a:r>
            <a:r>
              <a:rPr lang="ru-RU" sz="1400" dirty="0"/>
              <a:t> </a:t>
            </a:r>
            <a:r>
              <a:rPr lang="ru-RU" sz="1400" dirty="0" err="1"/>
              <a:t>Андреа</a:t>
            </a:r>
            <a:r>
              <a:rPr lang="ru-RU" sz="1400" dirty="0"/>
              <a:t>, </a:t>
            </a:r>
            <a:r>
              <a:rPr lang="ru-RU" sz="1400" dirty="0" err="1"/>
              <a:t>Луїса</a:t>
            </a:r>
            <a:r>
              <a:rPr lang="ru-RU" sz="1400" dirty="0"/>
              <a:t> і </a:t>
            </a:r>
            <a:r>
              <a:rPr lang="ru-RU" sz="1400" dirty="0" err="1"/>
              <a:t>Маґдалена</a:t>
            </a:r>
            <a:r>
              <a:rPr lang="ru-RU" sz="1400" dirty="0"/>
              <a:t>.</a:t>
            </a:r>
            <a:br>
              <a:rPr lang="ru-RU" sz="1400" dirty="0"/>
            </a:br>
            <a:r>
              <a:rPr lang="ru-RU" sz="1400" dirty="0" err="1"/>
              <a:t>Слід</a:t>
            </a:r>
            <a:r>
              <a:rPr lang="ru-RU" sz="1400" dirty="0"/>
              <a:t> </a:t>
            </a:r>
            <a:r>
              <a:rPr lang="ru-RU" sz="1400" dirty="0" err="1"/>
              <a:t>звернути</a:t>
            </a:r>
            <a:r>
              <a:rPr lang="ru-RU" sz="1400" dirty="0"/>
              <a:t> </a:t>
            </a:r>
            <a:r>
              <a:rPr lang="ru-RU" sz="1400" dirty="0" err="1"/>
              <a:t>увагу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прізвище</a:t>
            </a:r>
            <a:r>
              <a:rPr lang="ru-RU" sz="1400" dirty="0"/>
              <a:t> «Сааведра» не </a:t>
            </a:r>
            <a:r>
              <a:rPr lang="ru-RU" sz="1400" dirty="0" err="1"/>
              <a:t>з'являється</a:t>
            </a:r>
            <a:r>
              <a:rPr lang="ru-RU" sz="1400" dirty="0"/>
              <a:t> в </a:t>
            </a:r>
            <a:r>
              <a:rPr lang="ru-RU" sz="1400" dirty="0" err="1"/>
              <a:t>жодному</a:t>
            </a:r>
            <a:r>
              <a:rPr lang="ru-RU" sz="1400" dirty="0"/>
              <a:t> </a:t>
            </a:r>
            <a:r>
              <a:rPr lang="ru-RU" sz="1400" dirty="0" err="1"/>
              <a:t>ранньому</a:t>
            </a:r>
            <a:r>
              <a:rPr lang="ru-RU" sz="1400" dirty="0"/>
              <a:t> </a:t>
            </a:r>
            <a:r>
              <a:rPr lang="ru-RU" sz="1400" dirty="0" err="1"/>
              <a:t>документі</a:t>
            </a:r>
            <a:r>
              <a:rPr lang="ru-RU" sz="1400" dirty="0"/>
              <a:t> Сервантеса.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прізвище</a:t>
            </a:r>
            <a:r>
              <a:rPr lang="ru-RU" sz="1400" dirty="0"/>
              <a:t> не </a:t>
            </a:r>
            <a:r>
              <a:rPr lang="ru-RU" sz="1400" dirty="0" err="1"/>
              <a:t>використовується</a:t>
            </a:r>
            <a:r>
              <a:rPr lang="ru-RU" sz="1400" dirty="0"/>
              <a:t> і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братами</a:t>
            </a:r>
            <a:r>
              <a:rPr lang="ru-RU" sz="1400" dirty="0"/>
              <a:t> й сестрами.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народження</a:t>
            </a:r>
            <a:r>
              <a:rPr lang="ru-RU" sz="1400" dirty="0"/>
              <a:t> Сервантес </a:t>
            </a:r>
            <a:r>
              <a:rPr lang="ru-RU" sz="1400" dirty="0" err="1"/>
              <a:t>мав</a:t>
            </a:r>
            <a:r>
              <a:rPr lang="ru-RU" sz="1400" dirty="0"/>
              <a:t> </a:t>
            </a:r>
            <a:r>
              <a:rPr lang="ru-RU" sz="1400" dirty="0" err="1"/>
              <a:t>би</a:t>
            </a:r>
            <a:r>
              <a:rPr lang="ru-RU" sz="1400" dirty="0"/>
              <a:t> </a:t>
            </a:r>
            <a:r>
              <a:rPr lang="ru-RU" sz="1400" dirty="0" err="1"/>
              <a:t>носити</a:t>
            </a:r>
            <a:r>
              <a:rPr lang="ru-RU" sz="1400" dirty="0"/>
              <a:t> </a:t>
            </a:r>
            <a:r>
              <a:rPr lang="ru-RU" sz="1400" dirty="0" err="1"/>
              <a:t>ім'я</a:t>
            </a:r>
            <a:r>
              <a:rPr lang="ru-RU" sz="1400" dirty="0"/>
              <a:t> «</a:t>
            </a:r>
            <a:r>
              <a:rPr lang="ru-RU" sz="1400" dirty="0" err="1"/>
              <a:t>Міґель</a:t>
            </a:r>
            <a:r>
              <a:rPr lang="ru-RU" sz="1400" dirty="0"/>
              <a:t> де Сервантес </a:t>
            </a:r>
            <a:r>
              <a:rPr lang="ru-RU" sz="1400" dirty="0" err="1"/>
              <a:t>Кортінас</a:t>
            </a:r>
            <a:r>
              <a:rPr lang="ru-RU" sz="1400" dirty="0"/>
              <a:t>». </a:t>
            </a:r>
            <a:r>
              <a:rPr lang="ru-RU" sz="1400" dirty="0" err="1"/>
              <a:t>Він</a:t>
            </a:r>
            <a:r>
              <a:rPr lang="ru-RU" sz="1400" dirty="0"/>
              <a:t> почав </a:t>
            </a:r>
            <a:r>
              <a:rPr lang="ru-RU" sz="1400" dirty="0" err="1"/>
              <a:t>використовувати</a:t>
            </a:r>
            <a:r>
              <a:rPr lang="ru-RU" sz="1400" dirty="0"/>
              <a:t> </a:t>
            </a:r>
            <a:r>
              <a:rPr lang="ru-RU" sz="1400" dirty="0" err="1"/>
              <a:t>прізвище</a:t>
            </a:r>
            <a:r>
              <a:rPr lang="ru-RU" sz="1400" dirty="0"/>
              <a:t> «Сааведра» </a:t>
            </a:r>
            <a:r>
              <a:rPr lang="ru-RU" sz="1400" dirty="0" err="1"/>
              <a:t>лише</a:t>
            </a:r>
            <a:r>
              <a:rPr lang="ru-RU" sz="1400" dirty="0"/>
              <a:t> </a:t>
            </a:r>
            <a:r>
              <a:rPr lang="ru-RU" sz="1400" dirty="0" err="1"/>
              <a:t>після</a:t>
            </a:r>
            <a:r>
              <a:rPr lang="ru-RU" sz="1400" dirty="0"/>
              <a:t> того, як </a:t>
            </a:r>
            <a:r>
              <a:rPr lang="ru-RU" sz="1400" dirty="0" err="1"/>
              <a:t>повернувся</a:t>
            </a:r>
            <a:r>
              <a:rPr lang="ru-RU" sz="1400" dirty="0"/>
              <a:t> з </a:t>
            </a:r>
            <a:r>
              <a:rPr lang="ru-RU" sz="1400" dirty="0" err="1"/>
              <a:t>алжирського</a:t>
            </a:r>
            <a:r>
              <a:rPr lang="ru-RU" sz="1400" dirty="0"/>
              <a:t> полону, </a:t>
            </a:r>
            <a:r>
              <a:rPr lang="ru-RU" sz="1400" dirty="0" err="1"/>
              <a:t>можливо</a:t>
            </a:r>
            <a:r>
              <a:rPr lang="ru-RU" sz="1400" dirty="0"/>
              <a:t> для того, </a:t>
            </a:r>
            <a:r>
              <a:rPr lang="ru-RU" sz="1400" dirty="0" err="1"/>
              <a:t>щоб</a:t>
            </a:r>
            <a:r>
              <a:rPr lang="ru-RU" sz="1400" dirty="0"/>
              <a:t> </a:t>
            </a:r>
            <a:r>
              <a:rPr lang="ru-RU" sz="1400" dirty="0" err="1"/>
              <a:t>відрізнятися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Міґеля</a:t>
            </a:r>
            <a:r>
              <a:rPr lang="ru-RU" sz="1400" dirty="0"/>
              <a:t> де Сервантеса де </a:t>
            </a:r>
            <a:r>
              <a:rPr lang="ru-RU" sz="1400" dirty="0" err="1"/>
              <a:t>Кортінас</a:t>
            </a:r>
            <a:r>
              <a:rPr lang="ru-RU" sz="1400" dirty="0"/>
              <a:t>, </a:t>
            </a:r>
            <a:r>
              <a:rPr lang="ru-RU" sz="1400" dirty="0" err="1"/>
              <a:t>якого</a:t>
            </a:r>
            <a:r>
              <a:rPr lang="ru-RU" sz="1400" dirty="0"/>
              <a:t> </a:t>
            </a:r>
            <a:r>
              <a:rPr lang="ru-RU" sz="1400" dirty="0" err="1"/>
              <a:t>вигнали</a:t>
            </a:r>
            <a:r>
              <a:rPr lang="ru-RU" sz="1400" dirty="0"/>
              <a:t> з </a:t>
            </a:r>
            <a:r>
              <a:rPr lang="ru-RU" sz="1400" dirty="0" err="1"/>
              <a:t>королівського</a:t>
            </a:r>
            <a:r>
              <a:rPr lang="ru-RU" sz="1400" dirty="0"/>
              <a:t> двору.</a:t>
            </a:r>
            <a:br>
              <a:rPr lang="ru-RU" sz="1400" dirty="0"/>
            </a:br>
            <a:r>
              <a:rPr lang="ru-RU" sz="1400" dirty="0"/>
              <a:t>У 1551 </a:t>
            </a:r>
            <a:r>
              <a:rPr lang="ru-RU" sz="1400" dirty="0" err="1"/>
              <a:t>році</a:t>
            </a:r>
            <a:r>
              <a:rPr lang="ru-RU" sz="1400" dirty="0"/>
              <a:t> </a:t>
            </a:r>
            <a:r>
              <a:rPr lang="ru-RU" sz="1400" dirty="0" err="1"/>
              <a:t>Родріґо</a:t>
            </a:r>
            <a:r>
              <a:rPr lang="ru-RU" sz="1400" dirty="0"/>
              <a:t> де Сервантес </a:t>
            </a:r>
            <a:r>
              <a:rPr lang="ru-RU" sz="1400" dirty="0" err="1"/>
              <a:t>зі</a:t>
            </a:r>
            <a:r>
              <a:rPr lang="ru-RU" sz="1400" dirty="0"/>
              <a:t> </a:t>
            </a:r>
            <a:r>
              <a:rPr lang="ru-RU" sz="1400" dirty="0" err="1"/>
              <a:t>своєю</a:t>
            </a:r>
            <a:r>
              <a:rPr lang="ru-RU" sz="1400" dirty="0"/>
              <a:t> </a:t>
            </a:r>
            <a:r>
              <a:rPr lang="ru-RU" sz="1400" dirty="0" err="1"/>
              <a:t>сім'єю</a:t>
            </a:r>
            <a:r>
              <a:rPr lang="ru-RU" sz="1400" dirty="0"/>
              <a:t> </a:t>
            </a:r>
            <a:r>
              <a:rPr lang="ru-RU" sz="1400" dirty="0" err="1"/>
              <a:t>переїхав</a:t>
            </a:r>
            <a:r>
              <a:rPr lang="ru-RU" sz="1400" dirty="0"/>
              <a:t> до </a:t>
            </a:r>
            <a:r>
              <a:rPr lang="ru-RU" sz="1400" dirty="0" err="1"/>
              <a:t>Вальядоліда</a:t>
            </a:r>
            <a:r>
              <a:rPr lang="ru-RU" sz="1400" dirty="0"/>
              <a:t>. Через борги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ув'язнений</a:t>
            </a:r>
            <a:r>
              <a:rPr lang="ru-RU" sz="1400" dirty="0"/>
              <a:t> на </a:t>
            </a:r>
            <a:r>
              <a:rPr lang="ru-RU" sz="1400" dirty="0" err="1"/>
              <a:t>декілька</a:t>
            </a:r>
            <a:r>
              <a:rPr lang="ru-RU" sz="1400" dirty="0"/>
              <a:t> </a:t>
            </a:r>
            <a:r>
              <a:rPr lang="ru-RU" sz="1400" dirty="0" err="1"/>
              <a:t>місяців</a:t>
            </a:r>
            <a:r>
              <a:rPr lang="ru-RU" sz="1400" dirty="0"/>
              <a:t>. У 1556 </a:t>
            </a:r>
            <a:r>
              <a:rPr lang="ru-RU" sz="1400" dirty="0" err="1"/>
              <a:t>році</a:t>
            </a:r>
            <a:r>
              <a:rPr lang="ru-RU" sz="1400" dirty="0"/>
              <a:t> 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направився</a:t>
            </a:r>
            <a:r>
              <a:rPr lang="ru-RU" sz="1400" dirty="0"/>
              <a:t> до </a:t>
            </a:r>
            <a:r>
              <a:rPr lang="ru-RU" sz="1400" dirty="0" err="1"/>
              <a:t>Кордови</a:t>
            </a:r>
            <a:r>
              <a:rPr lang="ru-RU" sz="1400" dirty="0"/>
              <a:t>, </a:t>
            </a:r>
            <a:r>
              <a:rPr lang="ru-RU" sz="1400" dirty="0" err="1"/>
              <a:t>щоб</a:t>
            </a:r>
            <a:r>
              <a:rPr lang="ru-RU" sz="1400" dirty="0"/>
              <a:t> </a:t>
            </a:r>
            <a:r>
              <a:rPr lang="ru-RU" sz="1400" dirty="0" err="1"/>
              <a:t>отримати</a:t>
            </a:r>
            <a:r>
              <a:rPr lang="ru-RU" sz="1400" dirty="0"/>
              <a:t> </a:t>
            </a:r>
            <a:r>
              <a:rPr lang="ru-RU" sz="1400" dirty="0" err="1"/>
              <a:t>спадок</a:t>
            </a:r>
            <a:r>
              <a:rPr lang="ru-RU" sz="1400" dirty="0"/>
              <a:t> Хуана де Сервантеса, </a:t>
            </a:r>
            <a:r>
              <a:rPr lang="ru-RU" sz="1400" dirty="0" err="1"/>
              <a:t>дідуся</a:t>
            </a:r>
            <a:r>
              <a:rPr lang="ru-RU" sz="1400" dirty="0"/>
              <a:t> </a:t>
            </a:r>
            <a:r>
              <a:rPr lang="ru-RU" sz="1400" dirty="0" err="1"/>
              <a:t>майбутнього</a:t>
            </a:r>
            <a:r>
              <a:rPr lang="ru-RU" sz="1400" dirty="0"/>
              <a:t> </a:t>
            </a:r>
            <a:r>
              <a:rPr lang="ru-RU" sz="1400" dirty="0" err="1"/>
              <a:t>письменника</a:t>
            </a:r>
            <a:r>
              <a:rPr lang="ru-RU" sz="1400" dirty="0"/>
              <a:t>, а </a:t>
            </a:r>
            <a:r>
              <a:rPr lang="ru-RU" sz="1400" dirty="0" err="1"/>
              <a:t>також</a:t>
            </a:r>
            <a:r>
              <a:rPr lang="ru-RU" sz="1400" dirty="0"/>
              <a:t> </a:t>
            </a:r>
            <a:r>
              <a:rPr lang="ru-RU" sz="1400" dirty="0" err="1"/>
              <a:t>щоб</a:t>
            </a:r>
            <a:r>
              <a:rPr lang="ru-RU" sz="1400" dirty="0"/>
              <a:t> </a:t>
            </a:r>
            <a:r>
              <a:rPr lang="ru-RU" sz="1400" dirty="0" err="1"/>
              <a:t>втекти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кредиторів</a:t>
            </a:r>
            <a:r>
              <a:rPr lang="ru-RU" sz="1400" dirty="0"/>
              <a:t>.</a:t>
            </a:r>
            <a:br>
              <a:rPr lang="ru-RU" sz="1400" dirty="0"/>
            </a:br>
            <a:r>
              <a:rPr lang="ru-RU" sz="1400" dirty="0"/>
              <a:t>Не </a:t>
            </a:r>
            <a:r>
              <a:rPr lang="ru-RU" sz="1400" dirty="0" err="1"/>
              <a:t>існує</a:t>
            </a:r>
            <a:r>
              <a:rPr lang="ru-RU" sz="1400" dirty="0"/>
              <a:t> </a:t>
            </a:r>
            <a:r>
              <a:rPr lang="ru-RU" sz="1400" dirty="0" err="1"/>
              <a:t>точної</a:t>
            </a:r>
            <a:r>
              <a:rPr lang="ru-RU" sz="1400" dirty="0"/>
              <a:t> </a:t>
            </a:r>
            <a:r>
              <a:rPr lang="ru-RU" sz="1400" dirty="0" err="1"/>
              <a:t>інформації</a:t>
            </a:r>
            <a:r>
              <a:rPr lang="ru-RU" sz="1400" dirty="0"/>
              <a:t> </a:t>
            </a:r>
            <a:r>
              <a:rPr lang="ru-RU" sz="1400" dirty="0" err="1"/>
              <a:t>щодо</a:t>
            </a:r>
            <a:r>
              <a:rPr lang="ru-RU" sz="1400" dirty="0"/>
              <a:t> перших </a:t>
            </a:r>
            <a:r>
              <a:rPr lang="ru-RU" sz="1400" dirty="0" err="1"/>
              <a:t>років</a:t>
            </a:r>
            <a:r>
              <a:rPr lang="ru-RU" sz="1400" dirty="0"/>
              <a:t> </a:t>
            </a:r>
            <a:r>
              <a:rPr lang="ru-RU" sz="1400" dirty="0" err="1"/>
              <a:t>навчання</a:t>
            </a:r>
            <a:r>
              <a:rPr lang="ru-RU" sz="1400" dirty="0"/>
              <a:t> </a:t>
            </a:r>
            <a:r>
              <a:rPr lang="ru-RU" sz="1400" dirty="0" err="1"/>
              <a:t>Міґеля</a:t>
            </a:r>
            <a:r>
              <a:rPr lang="ru-RU" sz="1400" dirty="0"/>
              <a:t> де Сервантеса. </a:t>
            </a:r>
            <a:r>
              <a:rPr lang="ru-RU" sz="1400" dirty="0" err="1"/>
              <a:t>Скоріше</a:t>
            </a:r>
            <a:r>
              <a:rPr lang="ru-RU" sz="1400" dirty="0"/>
              <a:t> за все,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мав</a:t>
            </a:r>
            <a:r>
              <a:rPr lang="ru-RU" sz="1400" dirty="0"/>
              <a:t> </a:t>
            </a:r>
            <a:r>
              <a:rPr lang="ru-RU" sz="1400" dirty="0" err="1"/>
              <a:t>навчатися</a:t>
            </a:r>
            <a:r>
              <a:rPr lang="ru-RU" sz="1400" dirty="0"/>
              <a:t> у </a:t>
            </a:r>
            <a:r>
              <a:rPr lang="ru-RU" sz="1400" dirty="0" err="1"/>
              <a:t>Вальядоліді</a:t>
            </a:r>
            <a:r>
              <a:rPr lang="ru-RU" sz="1400" dirty="0"/>
              <a:t>, </a:t>
            </a:r>
            <a:r>
              <a:rPr lang="ru-RU" sz="1400" dirty="0" err="1"/>
              <a:t>Кордові</a:t>
            </a:r>
            <a:r>
              <a:rPr lang="ru-RU" sz="1400" dirty="0"/>
              <a:t> </a:t>
            </a:r>
            <a:r>
              <a:rPr lang="ru-RU" sz="1400" dirty="0" err="1"/>
              <a:t>або</a:t>
            </a:r>
            <a:r>
              <a:rPr lang="ru-RU" sz="1400" dirty="0"/>
              <a:t> </a:t>
            </a:r>
            <a:r>
              <a:rPr lang="ru-RU" sz="1400" dirty="0" err="1"/>
              <a:t>Севільї</a:t>
            </a:r>
            <a:r>
              <a:rPr lang="ru-RU" sz="1400" dirty="0"/>
              <a:t>. </a:t>
            </a:r>
            <a:r>
              <a:rPr lang="ru-RU" sz="1400" dirty="0" err="1"/>
              <a:t>Також</a:t>
            </a:r>
            <a:r>
              <a:rPr lang="ru-RU" sz="1400" dirty="0"/>
              <a:t> </a:t>
            </a:r>
            <a:r>
              <a:rPr lang="ru-RU" sz="1400" dirty="0" err="1"/>
              <a:t>можливо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навчався</a:t>
            </a:r>
            <a:r>
              <a:rPr lang="ru-RU" sz="1400" dirty="0"/>
              <a:t> у </a:t>
            </a:r>
            <a:r>
              <a:rPr lang="ru-RU" sz="1400" dirty="0" err="1"/>
              <a:t>товаристві</a:t>
            </a:r>
            <a:r>
              <a:rPr lang="ru-RU" sz="1400" dirty="0"/>
              <a:t> </a:t>
            </a:r>
            <a:r>
              <a:rPr lang="ru-RU" sz="1400" dirty="0" err="1"/>
              <a:t>єзуїтів</a:t>
            </a:r>
            <a:r>
              <a:rPr lang="ru-RU" sz="1400" dirty="0"/>
              <a:t>, </a:t>
            </a:r>
            <a:r>
              <a:rPr lang="ru-RU" sz="1400" dirty="0" err="1"/>
              <a:t>вже</a:t>
            </a:r>
            <a:r>
              <a:rPr lang="ru-RU" sz="1400" dirty="0"/>
              <a:t> в </a:t>
            </a:r>
            <a:r>
              <a:rPr lang="ru-RU" sz="1400" dirty="0" err="1"/>
              <a:t>романі</a:t>
            </a:r>
            <a:r>
              <a:rPr lang="ru-RU" sz="1400" dirty="0"/>
              <a:t> «</a:t>
            </a:r>
            <a:r>
              <a:rPr lang="ru-RU" sz="1400" dirty="0" err="1"/>
              <a:t>Бесіда</a:t>
            </a:r>
            <a:r>
              <a:rPr lang="ru-RU" sz="1400" dirty="0"/>
              <a:t> собак»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розповідає</a:t>
            </a:r>
            <a:r>
              <a:rPr lang="ru-RU" sz="1400" dirty="0"/>
              <a:t> про </a:t>
            </a:r>
            <a:r>
              <a:rPr lang="ru-RU" sz="1400" dirty="0" err="1"/>
              <a:t>єзуїтську</a:t>
            </a:r>
            <a:r>
              <a:rPr lang="ru-RU" sz="1400" dirty="0"/>
              <a:t> школу,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здається</a:t>
            </a:r>
            <a:r>
              <a:rPr lang="ru-RU" sz="1400" dirty="0"/>
              <a:t> </a:t>
            </a:r>
            <a:r>
              <a:rPr lang="ru-RU" sz="1400" dirty="0" err="1"/>
              <a:t>алюзією</a:t>
            </a:r>
            <a:r>
              <a:rPr lang="ru-RU" sz="1400" dirty="0"/>
              <a:t> на </a:t>
            </a:r>
            <a:r>
              <a:rPr lang="ru-RU" sz="1400" dirty="0" err="1"/>
              <a:t>його</a:t>
            </a:r>
            <a:r>
              <a:rPr lang="ru-RU" sz="1400" dirty="0"/>
              <a:t> роки </a:t>
            </a:r>
            <a:r>
              <a:rPr lang="ru-RU" sz="1400" dirty="0" err="1"/>
              <a:t>навчання</a:t>
            </a:r>
            <a:r>
              <a:rPr lang="ru-RU" sz="1400" dirty="0"/>
              <a:t>.</a:t>
            </a:r>
            <a:br>
              <a:rPr lang="ru-RU" sz="1400" dirty="0"/>
            </a:br>
            <a:r>
              <a:rPr lang="ru-RU" sz="1400" dirty="0"/>
              <a:t>У 1566 </a:t>
            </a:r>
            <a:r>
              <a:rPr lang="ru-RU" sz="1400" dirty="0" err="1"/>
              <a:t>році</a:t>
            </a:r>
            <a:r>
              <a:rPr lang="ru-RU" sz="1400" dirty="0"/>
              <a:t>, </a:t>
            </a:r>
            <a:r>
              <a:rPr lang="ru-RU" sz="1400" dirty="0" err="1"/>
              <a:t>переїздить</a:t>
            </a:r>
            <a:r>
              <a:rPr lang="ru-RU" sz="1400" dirty="0"/>
              <a:t> до Мадрида.</a:t>
            </a:r>
          </a:p>
        </p:txBody>
      </p:sp>
    </p:spTree>
    <p:extLst>
      <p:ext uri="{BB962C8B-B14F-4D97-AF65-F5344CB8AC3E}">
        <p14:creationId xmlns:p14="http://schemas.microsoft.com/office/powerpoint/2010/main" val="418839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848872" cy="1008112"/>
          </a:xfrm>
        </p:spPr>
        <p:txBody>
          <a:bodyPr/>
          <a:lstStyle/>
          <a:p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 err="1">
                <a:effectLst/>
              </a:rPr>
              <a:t>Алжирський</a:t>
            </a:r>
            <a:r>
              <a:rPr lang="ru-RU" b="1" dirty="0">
                <a:effectLst/>
              </a:rPr>
              <a:t> </a:t>
            </a:r>
            <a:r>
              <a:rPr lang="ru-RU" b="1" dirty="0" smtClean="0">
                <a:effectLst/>
              </a:rPr>
              <a:t>полон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628800"/>
            <a:ext cx="7924800" cy="4752528"/>
          </a:xfrm>
        </p:spPr>
        <p:txBody>
          <a:bodyPr>
            <a:noAutofit/>
          </a:bodyPr>
          <a:lstStyle/>
          <a:p>
            <a:r>
              <a:rPr lang="ru-RU" sz="1400" dirty="0" err="1"/>
              <a:t>Під</a:t>
            </a:r>
            <a:r>
              <a:rPr lang="ru-RU" sz="1400" dirty="0"/>
              <a:t> час </a:t>
            </a:r>
            <a:r>
              <a:rPr lang="ru-RU" sz="1400" dirty="0" err="1"/>
              <a:t>свого</a:t>
            </a:r>
            <a:r>
              <a:rPr lang="ru-RU" sz="1400" dirty="0"/>
              <a:t> </a:t>
            </a:r>
            <a:r>
              <a:rPr lang="ru-RU" sz="1400" dirty="0" err="1"/>
              <a:t>повернення</a:t>
            </a:r>
            <a:r>
              <a:rPr lang="ru-RU" sz="1400" dirty="0"/>
              <a:t> з </a:t>
            </a:r>
            <a:r>
              <a:rPr lang="ru-RU" sz="1400" dirty="0" smtClean="0"/>
              <a:t>Неаполя</a:t>
            </a:r>
            <a:r>
              <a:rPr lang="ru-RU" sz="1400" dirty="0"/>
              <a:t> </a:t>
            </a:r>
            <a:r>
              <a:rPr lang="ru-RU" sz="1400" dirty="0" smtClean="0"/>
              <a:t>до</a:t>
            </a:r>
            <a:r>
              <a:rPr lang="ru-RU" sz="1400" dirty="0"/>
              <a:t> </a:t>
            </a:r>
            <a:r>
              <a:rPr lang="ru-RU" sz="1400" dirty="0" err="1"/>
              <a:t>Іспанії</a:t>
            </a:r>
            <a:r>
              <a:rPr lang="ru-RU" sz="1400" dirty="0"/>
              <a:t> на борту </a:t>
            </a:r>
            <a:r>
              <a:rPr lang="ru-RU" sz="1400" dirty="0" err="1"/>
              <a:t>галери</a:t>
            </a:r>
            <a:r>
              <a:rPr lang="ru-RU" sz="1400" dirty="0"/>
              <a:t> </a:t>
            </a:r>
            <a:r>
              <a:rPr lang="ru-RU" sz="1400" i="1" dirty="0" err="1"/>
              <a:t>Сонце</a:t>
            </a:r>
            <a:r>
              <a:rPr lang="ru-RU" sz="1400" i="1" dirty="0"/>
              <a:t> </a:t>
            </a:r>
            <a:r>
              <a:rPr lang="ru-RU" sz="1400" dirty="0" err="1" smtClean="0"/>
              <a:t>турецька</a:t>
            </a:r>
            <a:r>
              <a:rPr lang="ru-RU" sz="1400" dirty="0"/>
              <a:t> </a:t>
            </a:r>
            <a:r>
              <a:rPr lang="ru-RU" sz="1400" dirty="0" err="1"/>
              <a:t>флотилія</a:t>
            </a:r>
            <a:r>
              <a:rPr lang="ru-RU" sz="1400" dirty="0"/>
              <a:t> </a:t>
            </a:r>
            <a:r>
              <a:rPr lang="ru-RU" sz="1400" dirty="0" err="1"/>
              <a:t>під</a:t>
            </a:r>
            <a:r>
              <a:rPr lang="ru-RU" sz="1400" dirty="0"/>
              <a:t> </a:t>
            </a:r>
            <a:r>
              <a:rPr lang="ru-RU" sz="1400" dirty="0" err="1"/>
              <a:t>командуванням</a:t>
            </a:r>
            <a:r>
              <a:rPr lang="ru-RU" sz="1400" dirty="0"/>
              <a:t> Арнаута </a:t>
            </a:r>
            <a:r>
              <a:rPr lang="ru-RU" sz="1400" dirty="0" err="1"/>
              <a:t>Мамі</a:t>
            </a:r>
            <a:r>
              <a:rPr lang="ru-RU" sz="1400" dirty="0"/>
              <a:t> взяла у полон </a:t>
            </a:r>
            <a:r>
              <a:rPr lang="ru-RU" sz="1400" dirty="0" err="1"/>
              <a:t>Міґеля</a:t>
            </a:r>
            <a:r>
              <a:rPr lang="ru-RU" sz="1400" dirty="0"/>
              <a:t> і </a:t>
            </a:r>
            <a:r>
              <a:rPr lang="ru-RU" sz="1400" dirty="0" err="1"/>
              <a:t>його</a:t>
            </a:r>
            <a:r>
              <a:rPr lang="ru-RU" sz="1400" dirty="0"/>
              <a:t> брата </a:t>
            </a:r>
            <a:r>
              <a:rPr lang="ru-RU" sz="1400" dirty="0" err="1"/>
              <a:t>Родріґо</a:t>
            </a:r>
            <a:r>
              <a:rPr lang="ru-RU" sz="1400" dirty="0"/>
              <a:t>.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відбулося</a:t>
            </a:r>
            <a:r>
              <a:rPr lang="ru-RU" sz="1400" dirty="0"/>
              <a:t> 26 </a:t>
            </a:r>
            <a:r>
              <a:rPr lang="ru-RU" sz="1400" dirty="0" err="1"/>
              <a:t>вересня</a:t>
            </a:r>
            <a:r>
              <a:rPr lang="ru-RU" sz="1400" dirty="0"/>
              <a:t> 1575 року.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захопили</a:t>
            </a:r>
            <a:r>
              <a:rPr lang="ru-RU" sz="1400" dirty="0"/>
              <a:t> на вершину </a:t>
            </a:r>
            <a:r>
              <a:rPr lang="ru-RU" sz="1400" dirty="0" err="1"/>
              <a:t>Кадакес</a:t>
            </a:r>
            <a:r>
              <a:rPr lang="ru-RU" sz="1400" dirty="0"/>
              <a:t> де </a:t>
            </a:r>
            <a:r>
              <a:rPr lang="ru-RU" sz="1400" dirty="0" err="1"/>
              <a:t>Росас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Паламос</a:t>
            </a:r>
            <a:r>
              <a:rPr lang="ru-RU" sz="1400" dirty="0"/>
              <a:t>, яку зараз </a:t>
            </a:r>
            <a:r>
              <a:rPr lang="ru-RU" sz="1400" dirty="0" err="1"/>
              <a:t>називають</a:t>
            </a:r>
            <a:r>
              <a:rPr lang="ru-RU" sz="1400" dirty="0"/>
              <a:t> </a:t>
            </a:r>
            <a:r>
              <a:rPr lang="ru-RU" sz="1400" dirty="0" err="1"/>
              <a:t>Коста</a:t>
            </a:r>
            <a:r>
              <a:rPr lang="ru-RU" sz="1400" dirty="0"/>
              <a:t> Брава, і </a:t>
            </a:r>
            <a:r>
              <a:rPr lang="ru-RU" sz="1400" dirty="0" err="1"/>
              <a:t>відправили</a:t>
            </a:r>
            <a:r>
              <a:rPr lang="ru-RU" sz="1400" dirty="0"/>
              <a:t> до </a:t>
            </a:r>
            <a:r>
              <a:rPr lang="ru-RU" sz="1400" dirty="0" err="1"/>
              <a:t>міста</a:t>
            </a:r>
            <a:r>
              <a:rPr lang="ru-RU" sz="1400" dirty="0"/>
              <a:t> Алжира. Сервантеса </a:t>
            </a:r>
            <a:r>
              <a:rPr lang="ru-RU" sz="1400" dirty="0" err="1"/>
              <a:t>зробили</a:t>
            </a:r>
            <a:r>
              <a:rPr lang="ru-RU" sz="1400" dirty="0"/>
              <a:t> рабом </a:t>
            </a:r>
            <a:r>
              <a:rPr lang="ru-RU" sz="1400" dirty="0" err="1"/>
              <a:t>грецького</a:t>
            </a:r>
            <a:r>
              <a:rPr lang="ru-RU" sz="1400" dirty="0"/>
              <a:t> </a:t>
            </a:r>
            <a:r>
              <a:rPr lang="ru-RU" sz="1400" dirty="0" err="1"/>
              <a:t>зрадника</a:t>
            </a:r>
            <a:r>
              <a:rPr lang="ru-RU" sz="1400" dirty="0"/>
              <a:t> </a:t>
            </a:r>
            <a:r>
              <a:rPr lang="ru-RU" sz="1400" dirty="0" err="1"/>
              <a:t>Далі</a:t>
            </a:r>
            <a:r>
              <a:rPr lang="ru-RU" sz="1400" dirty="0"/>
              <a:t> </a:t>
            </a:r>
            <a:r>
              <a:rPr lang="ru-RU" sz="1400" dirty="0" err="1"/>
              <a:t>Мамі</a:t>
            </a:r>
            <a:r>
              <a:rPr lang="ru-RU" sz="1400" dirty="0"/>
              <a:t>. Той факт, </a:t>
            </a:r>
            <a:r>
              <a:rPr lang="ru-RU" sz="1400" dirty="0" err="1"/>
              <a:t>що</a:t>
            </a:r>
            <a:r>
              <a:rPr lang="ru-RU" sz="1400" dirty="0"/>
              <a:t> у Сервантеса </a:t>
            </a:r>
            <a:r>
              <a:rPr lang="ru-RU" sz="1400" dirty="0" err="1"/>
              <a:t>знайшли</a:t>
            </a:r>
            <a:r>
              <a:rPr lang="ru-RU" sz="1400" dirty="0"/>
              <a:t> </a:t>
            </a:r>
            <a:r>
              <a:rPr lang="ru-RU" sz="1400" dirty="0" err="1"/>
              <a:t>рекомендаційні</a:t>
            </a:r>
            <a:r>
              <a:rPr lang="ru-RU" sz="1400" dirty="0"/>
              <a:t> </a:t>
            </a:r>
            <a:r>
              <a:rPr lang="ru-RU" sz="1400" dirty="0" err="1"/>
              <a:t>листи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 Хуана </a:t>
            </a:r>
            <a:r>
              <a:rPr lang="ru-RU" sz="1400" dirty="0" err="1" smtClean="0"/>
              <a:t>Австрійського</a:t>
            </a:r>
            <a:r>
              <a:rPr lang="ru-RU" sz="1400" dirty="0"/>
              <a:t> і герцога </a:t>
            </a:r>
            <a:r>
              <a:rPr lang="ru-RU" sz="1400" dirty="0" err="1"/>
              <a:t>Сесси</a:t>
            </a:r>
            <a:r>
              <a:rPr lang="ru-RU" sz="1400" dirty="0"/>
              <a:t>, дав </a:t>
            </a:r>
            <a:r>
              <a:rPr lang="ru-RU" sz="1400" dirty="0" err="1"/>
              <a:t>підстави</a:t>
            </a:r>
            <a:r>
              <a:rPr lang="ru-RU" sz="1400" dirty="0"/>
              <a:t> </a:t>
            </a:r>
            <a:r>
              <a:rPr lang="ru-RU" sz="1400" dirty="0" err="1"/>
              <a:t>полонителям</a:t>
            </a:r>
            <a:r>
              <a:rPr lang="ru-RU" sz="1400" dirty="0"/>
              <a:t> Сервантеса </a:t>
            </a:r>
            <a:r>
              <a:rPr lang="ru-RU" sz="1400" dirty="0" err="1"/>
              <a:t>вважати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він</a:t>
            </a:r>
            <a:r>
              <a:rPr lang="ru-RU" sz="1400" dirty="0"/>
              <a:t> є </a:t>
            </a:r>
            <a:r>
              <a:rPr lang="ru-RU" sz="1400" dirty="0" err="1"/>
              <a:t>дуже</a:t>
            </a:r>
            <a:r>
              <a:rPr lang="ru-RU" sz="1400" dirty="0"/>
              <a:t> </a:t>
            </a:r>
            <a:r>
              <a:rPr lang="ru-RU" sz="1400" dirty="0" err="1"/>
              <a:t>важливою</a:t>
            </a:r>
            <a:r>
              <a:rPr lang="ru-RU" sz="1400" dirty="0"/>
              <a:t> персоною, і вони могли </a:t>
            </a:r>
            <a:r>
              <a:rPr lang="ru-RU" sz="1400" dirty="0" err="1"/>
              <a:t>вимагати</a:t>
            </a:r>
            <a:r>
              <a:rPr lang="ru-RU" sz="1400" dirty="0"/>
              <a:t> за </a:t>
            </a:r>
            <a:r>
              <a:rPr lang="ru-RU" sz="1400" dirty="0" err="1"/>
              <a:t>нього</a:t>
            </a:r>
            <a:r>
              <a:rPr lang="ru-RU" sz="1400" dirty="0"/>
              <a:t> хороший </a:t>
            </a:r>
            <a:r>
              <a:rPr lang="ru-RU" sz="1400" dirty="0" err="1"/>
              <a:t>викуп</a:t>
            </a:r>
            <a:r>
              <a:rPr lang="ru-RU" sz="1400" dirty="0"/>
              <a:t>. Вони </a:t>
            </a:r>
            <a:r>
              <a:rPr lang="ru-RU" sz="1400" dirty="0" err="1"/>
              <a:t>вимагали</a:t>
            </a:r>
            <a:r>
              <a:rPr lang="ru-RU" sz="1400" dirty="0"/>
              <a:t> </a:t>
            </a:r>
            <a:r>
              <a:rPr lang="ru-RU" sz="1400" dirty="0" err="1"/>
              <a:t>п'ятсот</a:t>
            </a:r>
            <a:r>
              <a:rPr lang="ru-RU" sz="1400" dirty="0"/>
              <a:t> </a:t>
            </a:r>
            <a:r>
              <a:rPr lang="ru-RU" sz="1400" dirty="0" err="1"/>
              <a:t>золотих</a:t>
            </a:r>
            <a:r>
              <a:rPr lang="ru-RU" sz="1400" dirty="0"/>
              <a:t> </a:t>
            </a:r>
            <a:r>
              <a:rPr lang="ru-RU" sz="1400" dirty="0" err="1"/>
              <a:t>ескудо</a:t>
            </a:r>
            <a:r>
              <a:rPr lang="ru-RU" sz="1400" dirty="0"/>
              <a:t> за свободу Сервантеса.</a:t>
            </a:r>
            <a:br>
              <a:rPr lang="ru-RU" sz="1400" dirty="0"/>
            </a:br>
            <a:r>
              <a:rPr lang="ru-RU" sz="1400" dirty="0" err="1"/>
              <a:t>Під</a:t>
            </a:r>
            <a:r>
              <a:rPr lang="ru-RU" sz="1400" dirty="0"/>
              <a:t> час </a:t>
            </a:r>
            <a:r>
              <a:rPr lang="ru-RU" sz="1400" dirty="0" err="1"/>
              <a:t>п'яти</a:t>
            </a:r>
            <a:r>
              <a:rPr lang="ru-RU" sz="1400" dirty="0"/>
              <a:t> </a:t>
            </a:r>
            <a:r>
              <a:rPr lang="ru-RU" sz="1400" dirty="0" err="1"/>
              <a:t>років</a:t>
            </a:r>
            <a:r>
              <a:rPr lang="ru-RU" sz="1400" dirty="0"/>
              <a:t> </a:t>
            </a:r>
            <a:r>
              <a:rPr lang="ru-RU" sz="1400" dirty="0" err="1"/>
              <a:t>ув'язнення</a:t>
            </a:r>
            <a:r>
              <a:rPr lang="ru-RU" sz="1400" dirty="0"/>
              <a:t> Сервантес, </a:t>
            </a:r>
            <a:r>
              <a:rPr lang="ru-RU" sz="1400" dirty="0" err="1"/>
              <a:t>чоловік</a:t>
            </a:r>
            <a:r>
              <a:rPr lang="ru-RU" sz="1400" dirty="0"/>
              <a:t> </a:t>
            </a:r>
            <a:r>
              <a:rPr lang="ru-RU" sz="1400" dirty="0" err="1"/>
              <a:t>сильний</a:t>
            </a:r>
            <a:r>
              <a:rPr lang="ru-RU" sz="1400" dirty="0"/>
              <a:t> духом та </a:t>
            </a:r>
            <a:r>
              <a:rPr lang="ru-RU" sz="1400" dirty="0" err="1"/>
              <a:t>із</a:t>
            </a:r>
            <a:r>
              <a:rPr lang="ru-RU" sz="1400" dirty="0"/>
              <a:t> сильною </a:t>
            </a:r>
            <a:r>
              <a:rPr lang="ru-RU" sz="1400" dirty="0" err="1"/>
              <a:t>мотивацією</a:t>
            </a:r>
            <a:r>
              <a:rPr lang="ru-RU" sz="1400" dirty="0"/>
              <a:t>, </a:t>
            </a:r>
            <a:r>
              <a:rPr lang="ru-RU" sz="1400" dirty="0" err="1"/>
              <a:t>намагався</a:t>
            </a:r>
            <a:r>
              <a:rPr lang="ru-RU" sz="1400" dirty="0"/>
              <a:t> </a:t>
            </a:r>
            <a:r>
              <a:rPr lang="ru-RU" sz="1400" dirty="0" err="1"/>
              <a:t>втекти</a:t>
            </a:r>
            <a:r>
              <a:rPr lang="ru-RU" sz="1400" dirty="0"/>
              <a:t> </a:t>
            </a:r>
            <a:r>
              <a:rPr lang="ru-RU" sz="1400" dirty="0" err="1"/>
              <a:t>чотири</a:t>
            </a:r>
            <a:r>
              <a:rPr lang="ru-RU" sz="1400" dirty="0"/>
              <a:t> </a:t>
            </a:r>
            <a:r>
              <a:rPr lang="ru-RU" sz="1400" dirty="0" smtClean="0"/>
              <a:t>рази</a:t>
            </a:r>
            <a:r>
              <a:rPr lang="uk-UA" sz="1400" dirty="0"/>
              <a:t> </a:t>
            </a:r>
            <a:r>
              <a:rPr lang="uk-UA" sz="1400" dirty="0" smtClean="0"/>
              <a:t>і стільки ж разів він зазнавав поразки</a:t>
            </a:r>
            <a:r>
              <a:rPr lang="ru-RU" sz="1400" dirty="0" smtClean="0"/>
              <a:t>. </a:t>
            </a:r>
            <a:r>
              <a:rPr lang="ru-RU" sz="1400" dirty="0" err="1"/>
              <a:t>Щоб</a:t>
            </a:r>
            <a:r>
              <a:rPr lang="ru-RU" sz="1400" dirty="0"/>
              <a:t> </a:t>
            </a:r>
            <a:r>
              <a:rPr lang="ru-RU" sz="1400" dirty="0" err="1"/>
              <a:t>уникнути</a:t>
            </a:r>
            <a:r>
              <a:rPr lang="ru-RU" sz="1400" dirty="0"/>
              <a:t> </a:t>
            </a:r>
            <a:r>
              <a:rPr lang="ru-RU" sz="1400" dirty="0" err="1"/>
              <a:t>покарання</a:t>
            </a:r>
            <a:r>
              <a:rPr lang="ru-RU" sz="1400" dirty="0"/>
              <a:t> </a:t>
            </a:r>
            <a:r>
              <a:rPr lang="ru-RU" sz="1400" dirty="0" err="1"/>
              <a:t>своїх</a:t>
            </a:r>
            <a:r>
              <a:rPr lang="ru-RU" sz="1400" dirty="0"/>
              <a:t> </a:t>
            </a:r>
            <a:r>
              <a:rPr lang="ru-RU" sz="1400" dirty="0" err="1"/>
              <a:t>товаришів</a:t>
            </a:r>
            <a:r>
              <a:rPr lang="ru-RU" sz="1400" dirty="0"/>
              <a:t> по </a:t>
            </a:r>
            <a:r>
              <a:rPr lang="ru-RU" sz="1400" dirty="0" err="1"/>
              <a:t>втечі</a:t>
            </a:r>
            <a:r>
              <a:rPr lang="ru-RU" sz="1400" dirty="0"/>
              <a:t>, </a:t>
            </a:r>
            <a:r>
              <a:rPr lang="ru-RU" sz="1400" dirty="0" err="1"/>
              <a:t>він</a:t>
            </a:r>
            <a:r>
              <a:rPr lang="ru-RU" sz="1400" dirty="0"/>
              <a:t> взяв </a:t>
            </a:r>
            <a:r>
              <a:rPr lang="ru-RU" sz="1400" dirty="0" err="1"/>
              <a:t>відповідальність</a:t>
            </a:r>
            <a:r>
              <a:rPr lang="ru-RU" sz="1400" dirty="0"/>
              <a:t> за все,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робив</a:t>
            </a:r>
            <a:r>
              <a:rPr lang="ru-RU" sz="1400" dirty="0"/>
              <a:t> </a:t>
            </a:r>
            <a:r>
              <a:rPr lang="ru-RU" sz="1400" dirty="0" err="1"/>
              <a:t>проти</a:t>
            </a:r>
            <a:r>
              <a:rPr lang="ru-RU" sz="1400" dirty="0"/>
              <a:t> </a:t>
            </a:r>
            <a:r>
              <a:rPr lang="ru-RU" sz="1400" dirty="0" err="1"/>
              <a:t>своїх</a:t>
            </a:r>
            <a:r>
              <a:rPr lang="ru-RU" sz="1400" dirty="0"/>
              <a:t> </a:t>
            </a:r>
            <a:r>
              <a:rPr lang="ru-RU" sz="1400" dirty="0" err="1"/>
              <a:t>ворогів</a:t>
            </a:r>
            <a:r>
              <a:rPr lang="ru-RU" sz="1400" dirty="0"/>
              <a:t>. </a:t>
            </a:r>
            <a:r>
              <a:rPr lang="ru-RU" sz="1400" dirty="0" err="1"/>
              <a:t>Він</a:t>
            </a:r>
            <a:r>
              <a:rPr lang="ru-RU" sz="1400" dirty="0"/>
              <a:t> надавав </a:t>
            </a:r>
            <a:r>
              <a:rPr lang="ru-RU" sz="1400" dirty="0" err="1"/>
              <a:t>перевагу</a:t>
            </a:r>
            <a:r>
              <a:rPr lang="ru-RU" sz="1400" dirty="0"/>
              <a:t> </a:t>
            </a:r>
            <a:r>
              <a:rPr lang="ru-RU" sz="1400" dirty="0" err="1"/>
              <a:t>тортурам</a:t>
            </a:r>
            <a:r>
              <a:rPr lang="ru-RU" sz="1400" dirty="0"/>
              <a:t> </a:t>
            </a:r>
            <a:r>
              <a:rPr lang="ru-RU" sz="1400" dirty="0" err="1"/>
              <a:t>понад</a:t>
            </a:r>
            <a:r>
              <a:rPr lang="ru-RU" sz="1400" dirty="0"/>
              <a:t> </a:t>
            </a:r>
            <a:r>
              <a:rPr lang="ru-RU" sz="1400" dirty="0" err="1"/>
              <a:t>зрадою</a:t>
            </a:r>
            <a:r>
              <a:rPr lang="ru-RU" sz="1400" dirty="0"/>
              <a:t>. </a:t>
            </a:r>
            <a:r>
              <a:rPr lang="ru-RU" sz="1400" dirty="0" err="1"/>
              <a:t>Дякуючи</a:t>
            </a:r>
            <a:r>
              <a:rPr lang="ru-RU" sz="1400" dirty="0"/>
              <a:t> </a:t>
            </a:r>
            <a:r>
              <a:rPr lang="ru-RU" sz="1400" dirty="0" err="1"/>
              <a:t>офіційній</a:t>
            </a:r>
            <a:r>
              <a:rPr lang="ru-RU" sz="1400" dirty="0"/>
              <a:t> </a:t>
            </a:r>
            <a:r>
              <a:rPr lang="ru-RU" sz="1400" dirty="0" err="1"/>
              <a:t>інформації</a:t>
            </a:r>
            <a:r>
              <a:rPr lang="ru-RU" sz="1400" dirty="0"/>
              <a:t> та </a:t>
            </a:r>
            <a:r>
              <a:rPr lang="ru-RU" sz="1400" dirty="0" err="1"/>
              <a:t>книзі</a:t>
            </a:r>
            <a:r>
              <a:rPr lang="ru-RU" sz="1400" dirty="0"/>
              <a:t> </a:t>
            </a:r>
            <a:r>
              <a:rPr lang="ru-RU" sz="1400" dirty="0" err="1"/>
              <a:t>ченця</a:t>
            </a:r>
            <a:r>
              <a:rPr lang="ru-RU" sz="1400" dirty="0"/>
              <a:t> </a:t>
            </a:r>
            <a:r>
              <a:rPr lang="ru-RU" sz="1400" dirty="0" err="1"/>
              <a:t>Дієґо</a:t>
            </a:r>
            <a:r>
              <a:rPr lang="ru-RU" sz="1400" dirty="0"/>
              <a:t> де </a:t>
            </a:r>
            <a:r>
              <a:rPr lang="ru-RU" sz="1400" dirty="0" err="1"/>
              <a:t>Аедо</a:t>
            </a:r>
            <a:r>
              <a:rPr lang="ru-RU" sz="1400" dirty="0"/>
              <a:t> «</a:t>
            </a:r>
            <a:r>
              <a:rPr lang="ru-RU" sz="1400" dirty="0" err="1"/>
              <a:t>Топографія</a:t>
            </a:r>
            <a:r>
              <a:rPr lang="ru-RU" sz="1400" dirty="0"/>
              <a:t> та </a:t>
            </a:r>
            <a:r>
              <a:rPr lang="ru-RU" sz="1400" dirty="0" err="1"/>
              <a:t>загальна</a:t>
            </a:r>
            <a:r>
              <a:rPr lang="ru-RU" sz="1400" dirty="0"/>
              <a:t> </a:t>
            </a:r>
            <a:r>
              <a:rPr lang="ru-RU" sz="1400" dirty="0" err="1"/>
              <a:t>історія</a:t>
            </a:r>
            <a:r>
              <a:rPr lang="ru-RU" sz="1400" dirty="0"/>
              <a:t> </a:t>
            </a:r>
            <a:r>
              <a:rPr lang="ru-RU" sz="1400" dirty="0" err="1"/>
              <a:t>міста</a:t>
            </a:r>
            <a:r>
              <a:rPr lang="ru-RU" sz="1400" dirty="0"/>
              <a:t> Алжира», ми </a:t>
            </a:r>
            <a:r>
              <a:rPr lang="ru-RU" sz="1400" dirty="0" err="1"/>
              <a:t>володіємо</a:t>
            </a:r>
            <a:r>
              <a:rPr lang="ru-RU" sz="1400" dirty="0"/>
              <a:t> </a:t>
            </a:r>
            <a:r>
              <a:rPr lang="ru-RU" sz="1400" dirty="0" err="1"/>
              <a:t>важливими</a:t>
            </a:r>
            <a:r>
              <a:rPr lang="ru-RU" sz="1400" dirty="0"/>
              <a:t> </a:t>
            </a:r>
            <a:r>
              <a:rPr lang="ru-RU" sz="1400" dirty="0" err="1"/>
              <a:t>знаннями</a:t>
            </a:r>
            <a:r>
              <a:rPr lang="ru-RU" sz="1400" dirty="0"/>
              <a:t> про </a:t>
            </a:r>
            <a:r>
              <a:rPr lang="ru-RU" sz="1400" dirty="0" err="1"/>
              <a:t>полоненого</a:t>
            </a:r>
            <a:r>
              <a:rPr lang="ru-RU" sz="1400" dirty="0"/>
              <a:t>. </a:t>
            </a:r>
            <a:r>
              <a:rPr lang="ru-RU" sz="1400" dirty="0" err="1"/>
              <a:t>Ці</a:t>
            </a:r>
            <a:r>
              <a:rPr lang="ru-RU" sz="1400" dirty="0"/>
              <a:t> </a:t>
            </a:r>
            <a:r>
              <a:rPr lang="ru-RU" sz="1400" dirty="0" err="1"/>
              <a:t>події</a:t>
            </a:r>
            <a:r>
              <a:rPr lang="ru-RU" sz="1400" dirty="0"/>
              <a:t> з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життя</a:t>
            </a:r>
            <a:r>
              <a:rPr lang="ru-RU" sz="1400" dirty="0"/>
              <a:t> </a:t>
            </a:r>
            <a:r>
              <a:rPr lang="ru-RU" sz="1400" dirty="0" err="1"/>
              <a:t>доповнюються</a:t>
            </a:r>
            <a:r>
              <a:rPr lang="ru-RU" sz="1400" dirty="0"/>
              <a:t>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комедіями</a:t>
            </a:r>
            <a:r>
              <a:rPr lang="ru-RU" sz="1400" dirty="0"/>
              <a:t> «</a:t>
            </a:r>
            <a:r>
              <a:rPr lang="ru-RU" sz="1400" dirty="0" err="1"/>
              <a:t>Алжирські</a:t>
            </a:r>
            <a:r>
              <a:rPr lang="ru-RU" sz="1400" dirty="0"/>
              <a:t> угоди», «</a:t>
            </a:r>
            <a:r>
              <a:rPr lang="ru-RU" sz="1400" dirty="0" err="1"/>
              <a:t>Алжирські</a:t>
            </a:r>
            <a:r>
              <a:rPr lang="ru-RU" sz="1400" dirty="0"/>
              <a:t> </a:t>
            </a:r>
            <a:r>
              <a:rPr lang="ru-RU" sz="1400" dirty="0" err="1"/>
              <a:t>курорти</a:t>
            </a:r>
            <a:r>
              <a:rPr lang="ru-RU" sz="1400" dirty="0"/>
              <a:t>» і </a:t>
            </a:r>
            <a:r>
              <a:rPr lang="ru-RU" sz="1400" dirty="0" err="1"/>
              <a:t>розповіддю</a:t>
            </a:r>
            <a:r>
              <a:rPr lang="ru-RU" sz="1400" dirty="0"/>
              <a:t> про </a:t>
            </a:r>
            <a:r>
              <a:rPr lang="ru-RU" sz="1400" dirty="0" err="1"/>
              <a:t>Полоненого</a:t>
            </a:r>
            <a:r>
              <a:rPr lang="ru-RU" sz="1400" dirty="0"/>
              <a:t>, яка входить до </a:t>
            </a:r>
            <a:r>
              <a:rPr lang="ru-RU" sz="1400" dirty="0" err="1"/>
              <a:t>першої</a:t>
            </a:r>
            <a:r>
              <a:rPr lang="ru-RU" sz="1400" dirty="0"/>
              <a:t> </a:t>
            </a:r>
            <a:r>
              <a:rPr lang="ru-RU" sz="1400" dirty="0" err="1"/>
              <a:t>частини</a:t>
            </a:r>
            <a:r>
              <a:rPr lang="ru-RU" sz="1400" dirty="0"/>
              <a:t> Дон </a:t>
            </a:r>
            <a:r>
              <a:rPr lang="ru-RU" sz="1400" dirty="0" err="1"/>
              <a:t>Кіхота</a:t>
            </a:r>
            <a:r>
              <a:rPr lang="ru-RU" sz="1400" dirty="0"/>
              <a:t>, </a:t>
            </a:r>
            <a:r>
              <a:rPr lang="ru-RU" sz="1400" dirty="0" err="1"/>
              <a:t>між</a:t>
            </a:r>
            <a:r>
              <a:rPr lang="ru-RU" sz="1400" dirty="0"/>
              <a:t> 39 і 41 </a:t>
            </a:r>
            <a:r>
              <a:rPr lang="ru-RU" sz="1400" dirty="0" err="1"/>
              <a:t>розділами</a:t>
            </a:r>
            <a:r>
              <a:rPr lang="ru-RU" sz="1400" dirty="0"/>
              <a:t>. Без </a:t>
            </a:r>
            <a:r>
              <a:rPr lang="ru-RU" sz="1400" dirty="0" err="1"/>
              <a:t>сумніву</a:t>
            </a:r>
            <a:r>
              <a:rPr lang="ru-RU" sz="1400" dirty="0"/>
              <a:t>, з </a:t>
            </a:r>
            <a:r>
              <a:rPr lang="ru-RU" sz="1400" dirty="0" err="1"/>
              <a:t>плином</a:t>
            </a:r>
            <a:r>
              <a:rPr lang="ru-RU" sz="1400" dirty="0"/>
              <a:t> часу стало </a:t>
            </a:r>
            <a:r>
              <a:rPr lang="ru-RU" sz="1400" dirty="0" err="1"/>
              <a:t>відомо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твір</a:t>
            </a:r>
            <a:r>
              <a:rPr lang="ru-RU" sz="1400" dirty="0"/>
              <a:t>, </a:t>
            </a:r>
            <a:r>
              <a:rPr lang="ru-RU" sz="1400" dirty="0" err="1"/>
              <a:t>опублікований</a:t>
            </a:r>
            <a:r>
              <a:rPr lang="ru-RU" sz="1400" dirty="0"/>
              <a:t> </a:t>
            </a:r>
            <a:r>
              <a:rPr lang="ru-RU" sz="1400" dirty="0" err="1"/>
              <a:t>ченцем</a:t>
            </a:r>
            <a:r>
              <a:rPr lang="ru-RU" sz="1400" dirty="0"/>
              <a:t> </a:t>
            </a:r>
            <a:r>
              <a:rPr lang="ru-RU" sz="1400" dirty="0" err="1"/>
              <a:t>Дієґо</a:t>
            </a:r>
            <a:r>
              <a:rPr lang="ru-RU" sz="1400" dirty="0"/>
              <a:t> де </a:t>
            </a:r>
            <a:r>
              <a:rPr lang="ru-RU" sz="1400" dirty="0" err="1"/>
              <a:t>Аедо</a:t>
            </a:r>
            <a:r>
              <a:rPr lang="ru-RU" sz="1400" dirty="0"/>
              <a:t>, не </a:t>
            </a:r>
            <a:r>
              <a:rPr lang="ru-RU" sz="1400" dirty="0" err="1"/>
              <a:t>був</a:t>
            </a:r>
            <a:r>
              <a:rPr lang="ru-RU" sz="1400" dirty="0"/>
              <a:t> ним написаний. </a:t>
            </a:r>
            <a:r>
              <a:rPr lang="ru-RU" sz="1400" dirty="0" err="1"/>
              <a:t>Еміліо</a:t>
            </a:r>
            <a:r>
              <a:rPr lang="ru-RU" sz="1400" dirty="0"/>
              <a:t> </a:t>
            </a:r>
            <a:r>
              <a:rPr lang="ru-RU" sz="1400" dirty="0" err="1"/>
              <a:t>Сола</a:t>
            </a:r>
            <a:r>
              <a:rPr lang="ru-RU" sz="1400" dirty="0"/>
              <a:t> </a:t>
            </a:r>
            <a:r>
              <a:rPr lang="ru-RU" sz="1400" dirty="0" err="1"/>
              <a:t>вважає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автором </a:t>
            </a:r>
            <a:r>
              <a:rPr lang="ru-RU" sz="1400" dirty="0" err="1"/>
              <a:t>цього</a:t>
            </a:r>
            <a:r>
              <a:rPr lang="ru-RU" sz="1400" dirty="0"/>
              <a:t> </a:t>
            </a:r>
            <a:r>
              <a:rPr lang="ru-RU" sz="1400" dirty="0" err="1"/>
              <a:t>твору</a:t>
            </a:r>
            <a:r>
              <a:rPr lang="ru-RU" sz="1400" dirty="0"/>
              <a:t>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Антоніо</a:t>
            </a:r>
            <a:r>
              <a:rPr lang="ru-RU" sz="1400" dirty="0"/>
              <a:t> де </a:t>
            </a:r>
            <a:r>
              <a:rPr lang="ru-RU" sz="1400" dirty="0" err="1"/>
              <a:t>Соса</a:t>
            </a:r>
            <a:r>
              <a:rPr lang="ru-RU" sz="1400" dirty="0"/>
              <a:t>, </a:t>
            </a:r>
            <a:r>
              <a:rPr lang="ru-RU" sz="1400" dirty="0" err="1"/>
              <a:t>товариш</a:t>
            </a:r>
            <a:r>
              <a:rPr lang="ru-RU" sz="1400" dirty="0"/>
              <a:t> по полону </a:t>
            </a:r>
            <a:r>
              <a:rPr lang="ru-RU" sz="1400" dirty="0" err="1"/>
              <a:t>Міґеля</a:t>
            </a:r>
            <a:r>
              <a:rPr lang="ru-RU" sz="1400" dirty="0"/>
              <a:t> де Сервантеса. </a:t>
            </a:r>
            <a:r>
              <a:rPr lang="ru-RU" sz="1400" dirty="0" err="1"/>
              <a:t>Даніель</a:t>
            </a:r>
            <a:r>
              <a:rPr lang="ru-RU" sz="1400" dirty="0"/>
              <a:t> </a:t>
            </a:r>
            <a:r>
              <a:rPr lang="ru-RU" sz="1400" dirty="0" err="1"/>
              <a:t>Айзенберґ</a:t>
            </a:r>
            <a:r>
              <a:rPr lang="ru-RU" sz="1400" dirty="0"/>
              <a:t> припустив, </a:t>
            </a:r>
            <a:r>
              <a:rPr lang="ru-RU" sz="1400" dirty="0" err="1"/>
              <a:t>що</a:t>
            </a:r>
            <a:r>
              <a:rPr lang="ru-RU" sz="1400" dirty="0"/>
              <a:t> автором </a:t>
            </a:r>
            <a:r>
              <a:rPr lang="ru-RU" sz="1400" dirty="0" err="1"/>
              <a:t>твору</a:t>
            </a:r>
            <a:r>
              <a:rPr lang="ru-RU" sz="1400" dirty="0"/>
              <a:t> не є </a:t>
            </a:r>
            <a:r>
              <a:rPr lang="ru-RU" sz="1400" dirty="0" err="1"/>
              <a:t>Еміліо</a:t>
            </a:r>
            <a:r>
              <a:rPr lang="ru-RU" sz="1400" dirty="0"/>
              <a:t> </a:t>
            </a:r>
            <a:r>
              <a:rPr lang="ru-RU" sz="1400" dirty="0" err="1"/>
              <a:t>Соса</a:t>
            </a:r>
            <a:r>
              <a:rPr lang="ru-RU" sz="1400" dirty="0"/>
              <a:t>, </a:t>
            </a:r>
            <a:r>
              <a:rPr lang="ru-RU" sz="1400" dirty="0" err="1"/>
              <a:t>який</a:t>
            </a:r>
            <a:r>
              <a:rPr lang="ru-RU" sz="1400" dirty="0"/>
              <a:t> не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письменником</a:t>
            </a:r>
            <a:r>
              <a:rPr lang="ru-RU" sz="1400" dirty="0"/>
              <a:t>, а </a:t>
            </a:r>
            <a:r>
              <a:rPr lang="ru-RU" sz="1400" dirty="0" err="1"/>
              <a:t>твір</a:t>
            </a:r>
            <a:r>
              <a:rPr lang="ru-RU" sz="1400" dirty="0"/>
              <a:t> написаний великим </a:t>
            </a:r>
            <a:r>
              <a:rPr lang="ru-RU" sz="1400" dirty="0" err="1"/>
              <a:t>алжирським</a:t>
            </a:r>
            <a:r>
              <a:rPr lang="ru-RU" sz="1400" dirty="0"/>
              <a:t> </a:t>
            </a:r>
            <a:r>
              <a:rPr lang="ru-RU" sz="1400" dirty="0" err="1"/>
              <a:t>полоненим</a:t>
            </a:r>
            <a:r>
              <a:rPr lang="ru-RU" sz="1400" dirty="0"/>
              <a:t>, з </a:t>
            </a:r>
            <a:r>
              <a:rPr lang="ru-RU" sz="1400" dirty="0" err="1"/>
              <a:t>творами</a:t>
            </a:r>
            <a:r>
              <a:rPr lang="ru-RU" sz="1400" dirty="0"/>
              <a:t> </a:t>
            </a:r>
            <a:r>
              <a:rPr lang="ru-RU" sz="1400" dirty="0" err="1"/>
              <a:t>якого</a:t>
            </a:r>
            <a:r>
              <a:rPr lang="ru-RU" sz="1400" dirty="0"/>
              <a:t> </a:t>
            </a:r>
            <a:r>
              <a:rPr lang="ru-RU" sz="1400" dirty="0" err="1"/>
              <a:t>твір</a:t>
            </a:r>
            <a:r>
              <a:rPr lang="ru-RU" sz="1400" dirty="0"/>
              <a:t> </a:t>
            </a:r>
            <a:r>
              <a:rPr lang="ru-RU" sz="1400" dirty="0" err="1"/>
              <a:t>Аедо</a:t>
            </a:r>
            <a:r>
              <a:rPr lang="ru-RU" sz="1400" dirty="0"/>
              <a:t> </a:t>
            </a:r>
            <a:r>
              <a:rPr lang="ru-RU" sz="1400" dirty="0" err="1"/>
              <a:t>показує</a:t>
            </a:r>
            <a:r>
              <a:rPr lang="ru-RU" sz="1400" dirty="0"/>
              <a:t> </a:t>
            </a:r>
            <a:r>
              <a:rPr lang="ru-RU" sz="1400" dirty="0" err="1"/>
              <a:t>надзвичайну</a:t>
            </a:r>
            <a:r>
              <a:rPr lang="ru-RU" sz="1400" dirty="0"/>
              <a:t> </a:t>
            </a:r>
            <a:r>
              <a:rPr lang="ru-RU" sz="1400" dirty="0" err="1"/>
              <a:t>подібність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069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24800" cy="936104"/>
          </a:xfrm>
        </p:spPr>
        <p:txBody>
          <a:bodyPr/>
          <a:lstStyle/>
          <a:p>
            <a:r>
              <a:rPr lang="uk-UA" dirty="0" smtClean="0"/>
              <a:t>Звільнення з полону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412776"/>
            <a:ext cx="7924800" cy="4530824"/>
          </a:xfrm>
        </p:spPr>
        <p:txBody>
          <a:bodyPr>
            <a:normAutofit/>
          </a:bodyPr>
          <a:lstStyle/>
          <a:p>
            <a:r>
              <a:rPr lang="ru-RU" sz="1800" dirty="0"/>
              <a:t>У </a:t>
            </a:r>
            <a:r>
              <a:rPr lang="ru-RU" sz="1800" dirty="0" err="1"/>
              <a:t>травні</a:t>
            </a:r>
            <a:r>
              <a:rPr lang="ru-RU" sz="1800" dirty="0"/>
              <a:t> 1580 року до Алжира </a:t>
            </a:r>
            <a:r>
              <a:rPr lang="ru-RU" sz="1800" dirty="0" err="1"/>
              <a:t>приїхали</a:t>
            </a:r>
            <a:r>
              <a:rPr lang="ru-RU" sz="1800" dirty="0"/>
              <a:t> </a:t>
            </a:r>
            <a:r>
              <a:rPr lang="ru-RU" sz="1800" dirty="0" err="1"/>
              <a:t>отці</a:t>
            </a:r>
            <a:r>
              <a:rPr lang="ru-RU" sz="1800" dirty="0"/>
              <a:t> з ордену </a:t>
            </a:r>
            <a:r>
              <a:rPr lang="ru-RU" sz="1800" dirty="0" err="1"/>
              <a:t>Трійці</a:t>
            </a:r>
            <a:r>
              <a:rPr lang="ru-RU" sz="1800" dirty="0"/>
              <a:t> (</a:t>
            </a:r>
            <a:r>
              <a:rPr lang="ru-RU" sz="1800" dirty="0" err="1"/>
              <a:t>цей</a:t>
            </a:r>
            <a:r>
              <a:rPr lang="ru-RU" sz="1800" dirty="0"/>
              <a:t> орден </a:t>
            </a:r>
            <a:r>
              <a:rPr lang="ru-RU" sz="1800" dirty="0" err="1"/>
              <a:t>займався</a:t>
            </a:r>
            <a:r>
              <a:rPr lang="ru-RU" sz="1800" dirty="0"/>
              <a:t> </a:t>
            </a:r>
            <a:r>
              <a:rPr lang="ru-RU" sz="1800" dirty="0" err="1"/>
              <a:t>угодами</a:t>
            </a:r>
            <a:r>
              <a:rPr lang="ru-RU" sz="1800" dirty="0"/>
              <a:t> </a:t>
            </a:r>
            <a:r>
              <a:rPr lang="ru-RU" sz="1800" dirty="0" err="1"/>
              <a:t>щодо</a:t>
            </a:r>
            <a:r>
              <a:rPr lang="ru-RU" sz="1800" dirty="0"/>
              <a:t> </a:t>
            </a:r>
            <a:r>
              <a:rPr lang="ru-RU" sz="1800" dirty="0" err="1"/>
              <a:t>визволення</a:t>
            </a:r>
            <a:r>
              <a:rPr lang="ru-RU" sz="1800" dirty="0"/>
              <a:t> </a:t>
            </a:r>
            <a:r>
              <a:rPr lang="ru-RU" sz="1800" dirty="0" err="1"/>
              <a:t>полонених</a:t>
            </a:r>
            <a:r>
              <a:rPr lang="ru-RU" sz="1800" dirty="0"/>
              <a:t>) брат </a:t>
            </a:r>
            <a:r>
              <a:rPr lang="ru-RU" sz="1800" dirty="0" err="1"/>
              <a:t>Антоніо</a:t>
            </a:r>
            <a:r>
              <a:rPr lang="ru-RU" sz="1800" dirty="0"/>
              <a:t> де ла Белья і брат Хуан </a:t>
            </a:r>
            <a:r>
              <a:rPr lang="ru-RU" sz="1800" dirty="0" err="1"/>
              <a:t>Хіль</a:t>
            </a:r>
            <a:r>
              <a:rPr lang="ru-RU" sz="1800" dirty="0"/>
              <a:t>. Брат </a:t>
            </a:r>
            <a:r>
              <a:rPr lang="ru-RU" sz="1800" dirty="0" err="1"/>
              <a:t>Антоніо</a:t>
            </a:r>
            <a:r>
              <a:rPr lang="ru-RU" sz="1800" dirty="0"/>
              <a:t> </a:t>
            </a:r>
            <a:r>
              <a:rPr lang="ru-RU" sz="1800" dirty="0" err="1"/>
              <a:t>відправився</a:t>
            </a:r>
            <a:r>
              <a:rPr lang="ru-RU" sz="1800" dirty="0"/>
              <a:t> з </a:t>
            </a:r>
            <a:r>
              <a:rPr lang="ru-RU" sz="1800" dirty="0" err="1"/>
              <a:t>експедицією</a:t>
            </a:r>
            <a:r>
              <a:rPr lang="ru-RU" sz="1800" dirty="0"/>
              <a:t> </a:t>
            </a:r>
            <a:r>
              <a:rPr lang="ru-RU" sz="1800" dirty="0" err="1"/>
              <a:t>визволених</a:t>
            </a:r>
            <a:r>
              <a:rPr lang="ru-RU" sz="1800" dirty="0"/>
              <a:t>. Брат Хуан </a:t>
            </a:r>
            <a:r>
              <a:rPr lang="ru-RU" sz="1800" dirty="0" err="1"/>
              <a:t>Хіль</a:t>
            </a:r>
            <a:r>
              <a:rPr lang="ru-RU" sz="1800" dirty="0"/>
              <a:t>, у </a:t>
            </a:r>
            <a:r>
              <a:rPr lang="ru-RU" sz="1800" dirty="0" err="1"/>
              <a:t>якого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лише</a:t>
            </a:r>
            <a:r>
              <a:rPr lang="ru-RU" sz="1800" dirty="0"/>
              <a:t> триста </a:t>
            </a:r>
            <a:r>
              <a:rPr lang="ru-RU" sz="1800" dirty="0" err="1"/>
              <a:t>ескудо</a:t>
            </a:r>
            <a:r>
              <a:rPr lang="ru-RU" sz="1800" dirty="0"/>
              <a:t>, </a:t>
            </a:r>
            <a:r>
              <a:rPr lang="ru-RU" sz="1800" dirty="0" err="1"/>
              <a:t>намагався</a:t>
            </a:r>
            <a:r>
              <a:rPr lang="ru-RU" sz="1800" dirty="0"/>
              <a:t> </a:t>
            </a:r>
            <a:r>
              <a:rPr lang="ru-RU" sz="1800" dirty="0" err="1"/>
              <a:t>визволити</a:t>
            </a:r>
            <a:r>
              <a:rPr lang="ru-RU" sz="1800" dirty="0"/>
              <a:t> Сервантеса, за </a:t>
            </a:r>
            <a:r>
              <a:rPr lang="ru-RU" sz="1800" dirty="0" err="1"/>
              <a:t>якого</a:t>
            </a:r>
            <a:r>
              <a:rPr lang="ru-RU" sz="1800" dirty="0"/>
              <a:t> </a:t>
            </a:r>
            <a:r>
              <a:rPr lang="ru-RU" sz="1800" dirty="0" err="1"/>
              <a:t>вимагали</a:t>
            </a:r>
            <a:r>
              <a:rPr lang="ru-RU" sz="1800" dirty="0"/>
              <a:t> </a:t>
            </a:r>
            <a:r>
              <a:rPr lang="ru-RU" sz="1800" dirty="0" err="1"/>
              <a:t>п'ятсот</a:t>
            </a:r>
            <a:r>
              <a:rPr lang="ru-RU" sz="1800" dirty="0"/>
              <a:t>. </a:t>
            </a:r>
            <a:r>
              <a:rPr lang="ru-RU" sz="1800" dirty="0" err="1"/>
              <a:t>Чернець</a:t>
            </a:r>
            <a:r>
              <a:rPr lang="ru-RU" sz="1800" dirty="0"/>
              <a:t> почав </a:t>
            </a:r>
            <a:r>
              <a:rPr lang="ru-RU" sz="1800" dirty="0" err="1"/>
              <a:t>збирати</a:t>
            </a:r>
            <a:r>
              <a:rPr lang="ru-RU" sz="1800" dirty="0"/>
              <a:t> у </a:t>
            </a:r>
            <a:r>
              <a:rPr lang="ru-RU" sz="1800" dirty="0" err="1"/>
              <a:t>християнських</a:t>
            </a:r>
            <a:r>
              <a:rPr lang="ru-RU" sz="1800" dirty="0"/>
              <a:t> </a:t>
            </a:r>
            <a:r>
              <a:rPr lang="ru-RU" sz="1800" dirty="0" err="1"/>
              <a:t>купців</a:t>
            </a:r>
            <a:r>
              <a:rPr lang="ru-RU" sz="1800" dirty="0"/>
              <a:t> суму, </a:t>
            </a:r>
            <a:r>
              <a:rPr lang="ru-RU" sz="1800" dirty="0" err="1"/>
              <a:t>якої</a:t>
            </a:r>
            <a:r>
              <a:rPr lang="ru-RU" sz="1800" dirty="0"/>
              <a:t> не </a:t>
            </a:r>
            <a:r>
              <a:rPr lang="ru-RU" sz="1800" dirty="0" err="1"/>
              <a:t>вистачало</a:t>
            </a:r>
            <a:r>
              <a:rPr lang="ru-RU" sz="1800" dirty="0"/>
              <a:t>. </a:t>
            </a:r>
            <a:r>
              <a:rPr lang="ru-RU" sz="1800" dirty="0" err="1"/>
              <a:t>Чернець</a:t>
            </a:r>
            <a:r>
              <a:rPr lang="ru-RU" sz="1800" dirty="0"/>
              <a:t> </a:t>
            </a:r>
            <a:r>
              <a:rPr lang="ru-RU" sz="1800" dirty="0" err="1"/>
              <a:t>здобув</a:t>
            </a:r>
            <a:r>
              <a:rPr lang="ru-RU" sz="1800" dirty="0"/>
              <a:t> </a:t>
            </a:r>
            <a:r>
              <a:rPr lang="ru-RU" sz="1800" dirty="0" err="1"/>
              <a:t>її</a:t>
            </a:r>
            <a:r>
              <a:rPr lang="ru-RU" sz="1800" dirty="0"/>
              <a:t> коли Сервантес, </a:t>
            </a:r>
            <a:r>
              <a:rPr lang="ru-RU" sz="1800" dirty="0" err="1"/>
              <a:t>зв'язаний</a:t>
            </a:r>
            <a:r>
              <a:rPr lang="ru-RU" sz="1800" dirty="0"/>
              <a:t> «</a:t>
            </a:r>
            <a:r>
              <a:rPr lang="ru-RU" sz="1800" dirty="0" err="1"/>
              <a:t>двома</a:t>
            </a:r>
            <a:r>
              <a:rPr lang="ru-RU" sz="1800" dirty="0"/>
              <a:t> </a:t>
            </a:r>
            <a:r>
              <a:rPr lang="ru-RU" sz="1800" dirty="0" err="1"/>
              <a:t>ланцюгами</a:t>
            </a:r>
            <a:r>
              <a:rPr lang="ru-RU" sz="1800" dirty="0"/>
              <a:t> і </a:t>
            </a:r>
            <a:r>
              <a:rPr lang="ru-RU" sz="1800" dirty="0" err="1"/>
              <a:t>цвіркуном</a:t>
            </a:r>
            <a:r>
              <a:rPr lang="ru-RU" sz="1800" dirty="0"/>
              <a:t>», </a:t>
            </a:r>
            <a:r>
              <a:rPr lang="ru-RU" sz="1800" dirty="0" err="1"/>
              <a:t>вже</a:t>
            </a:r>
            <a:r>
              <a:rPr lang="ru-RU" sz="1800" dirty="0"/>
              <a:t> </a:t>
            </a:r>
            <a:r>
              <a:rPr lang="ru-RU" sz="1800" dirty="0" err="1"/>
              <a:t>знаходився</a:t>
            </a:r>
            <a:r>
              <a:rPr lang="ru-RU" sz="1800" dirty="0"/>
              <a:t> на галерах,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Азан</a:t>
            </a:r>
            <a:r>
              <a:rPr lang="ru-RU" sz="1800" dirty="0"/>
              <a:t> Баха </a:t>
            </a:r>
            <a:r>
              <a:rPr lang="ru-RU" sz="1800" dirty="0" err="1"/>
              <a:t>вже</a:t>
            </a:r>
            <a:r>
              <a:rPr lang="ru-RU" sz="1800" dirty="0"/>
              <a:t> направляв до Константинополя. </a:t>
            </a:r>
            <a:r>
              <a:rPr lang="ru-RU" sz="1800" dirty="0" err="1"/>
              <a:t>Дякуючи</a:t>
            </a:r>
            <a:r>
              <a:rPr lang="ru-RU" sz="1800" dirty="0"/>
              <a:t> 500 </a:t>
            </a:r>
            <a:r>
              <a:rPr lang="ru-RU" sz="1800" dirty="0" err="1"/>
              <a:t>ескудо</a:t>
            </a:r>
            <a:r>
              <a:rPr lang="ru-RU" sz="1800" dirty="0"/>
              <a:t>, Сервантес </a:t>
            </a:r>
            <a:r>
              <a:rPr lang="ru-RU" sz="1800" dirty="0" err="1"/>
              <a:t>був</a:t>
            </a:r>
            <a:r>
              <a:rPr lang="ru-RU" sz="1800" dirty="0"/>
              <a:t> </a:t>
            </a:r>
            <a:r>
              <a:rPr lang="ru-RU" sz="1800" dirty="0" err="1" smtClean="0"/>
              <a:t>визволений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7074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6984776" cy="864096"/>
          </a:xfrm>
        </p:spPr>
        <p:txBody>
          <a:bodyPr/>
          <a:lstStyle/>
          <a:p>
            <a:r>
              <a:rPr lang="ru-RU" sz="4000" b="1" dirty="0">
                <a:effectLst/>
              </a:rPr>
              <a:t>Повернення до </a:t>
            </a:r>
            <a:r>
              <a:rPr lang="ru-RU" sz="4000" b="1" dirty="0" err="1" smtClean="0">
                <a:effectLst/>
              </a:rPr>
              <a:t>Іспанії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484784"/>
            <a:ext cx="7924800" cy="5089192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травні</a:t>
            </a:r>
            <a:r>
              <a:rPr lang="ru-RU" dirty="0"/>
              <a:t> 1581 року Сервантес </a:t>
            </a:r>
            <a:r>
              <a:rPr lang="ru-RU" dirty="0" err="1"/>
              <a:t>переїхав</a:t>
            </a:r>
            <a:r>
              <a:rPr lang="ru-RU" dirty="0"/>
              <a:t> до </a:t>
            </a:r>
            <a:r>
              <a:rPr lang="ru-RU" dirty="0" err="1"/>
              <a:t>Португалії</a:t>
            </a:r>
            <a:r>
              <a:rPr lang="ru-RU" dirty="0"/>
              <a:t>, де в той час </a:t>
            </a:r>
            <a:r>
              <a:rPr lang="ru-RU" dirty="0" err="1"/>
              <a:t>знаходився</a:t>
            </a:r>
            <a:r>
              <a:rPr lang="ru-RU" dirty="0"/>
              <a:t> </a:t>
            </a:r>
            <a:r>
              <a:rPr lang="ru-RU" dirty="0" err="1"/>
              <a:t>двір</a:t>
            </a:r>
            <a:r>
              <a:rPr lang="ru-RU" dirty="0"/>
              <a:t> </a:t>
            </a:r>
            <a:r>
              <a:rPr lang="ru-RU" dirty="0" err="1"/>
              <a:t>Філіпа</a:t>
            </a:r>
            <a:r>
              <a:rPr lang="ru-RU" dirty="0"/>
              <a:t> ІІ, з метою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, з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переробити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і </a:t>
            </a:r>
            <a:r>
              <a:rPr lang="ru-RU" dirty="0" err="1"/>
              <a:t>заплатити</a:t>
            </a:r>
            <a:r>
              <a:rPr lang="ru-RU" dirty="0"/>
              <a:t> борги,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сім'я</a:t>
            </a:r>
            <a:r>
              <a:rPr lang="ru-RU" dirty="0"/>
              <a:t> з метою </a:t>
            </a:r>
            <a:r>
              <a:rPr lang="ru-RU" dirty="0" err="1"/>
              <a:t>викупу</a:t>
            </a:r>
            <a:r>
              <a:rPr lang="ru-RU" dirty="0"/>
              <a:t> Сервантеса з Алжира.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довірили</a:t>
            </a:r>
            <a:r>
              <a:rPr lang="ru-RU" dirty="0"/>
              <a:t> </a:t>
            </a:r>
            <a:r>
              <a:rPr lang="ru-RU" dirty="0" err="1"/>
              <a:t>секретне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в </a:t>
            </a:r>
            <a:r>
              <a:rPr lang="ru-RU" dirty="0" err="1"/>
              <a:t>Орані</a:t>
            </a:r>
            <a:r>
              <a:rPr lang="ru-RU" dirty="0"/>
              <a:t>, через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про культуру і </a:t>
            </a:r>
            <a:r>
              <a:rPr lang="ru-RU" dirty="0" err="1"/>
              <a:t>звичаї</a:t>
            </a:r>
            <a:r>
              <a:rPr lang="ru-RU" dirty="0"/>
              <a:t> </a:t>
            </a:r>
            <a:r>
              <a:rPr lang="ru-RU" dirty="0" err="1"/>
              <a:t>північної</a:t>
            </a:r>
            <a:r>
              <a:rPr lang="ru-RU" dirty="0"/>
              <a:t> Африки. За </a:t>
            </a:r>
            <a:r>
              <a:rPr lang="ru-RU" dirty="0" err="1"/>
              <a:t>цю</a:t>
            </a:r>
            <a:r>
              <a:rPr lang="ru-RU" dirty="0"/>
              <a:t> роботу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50 </a:t>
            </a:r>
            <a:r>
              <a:rPr lang="ru-RU" dirty="0" err="1"/>
              <a:t>ескудо</a:t>
            </a:r>
            <a:r>
              <a:rPr lang="ru-RU" dirty="0"/>
              <a:t>. Сервантес </a:t>
            </a:r>
            <a:r>
              <a:rPr lang="ru-RU" dirty="0" err="1"/>
              <a:t>повернувся</a:t>
            </a:r>
            <a:r>
              <a:rPr lang="ru-RU" dirty="0"/>
              <a:t> до </a:t>
            </a:r>
            <a:r>
              <a:rPr lang="ru-RU" dirty="0" err="1"/>
              <a:t>Лісабона</a:t>
            </a:r>
            <a:r>
              <a:rPr lang="ru-RU" dirty="0"/>
              <a:t>, а </a:t>
            </a:r>
            <a:r>
              <a:rPr lang="ru-RU" dirty="0" err="1"/>
              <a:t>наприкінці</a:t>
            </a:r>
            <a:r>
              <a:rPr lang="ru-RU" dirty="0"/>
              <a:t> року </a:t>
            </a:r>
            <a:r>
              <a:rPr lang="ru-RU" dirty="0" err="1"/>
              <a:t>повернувся</a:t>
            </a:r>
            <a:r>
              <a:rPr lang="ru-RU" dirty="0"/>
              <a:t> </a:t>
            </a:r>
            <a:r>
              <a:rPr lang="ru-RU" dirty="0" err="1"/>
              <a:t>доМадриду</a:t>
            </a:r>
            <a:r>
              <a:rPr lang="ru-RU" dirty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486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852792" cy="936104"/>
          </a:xfrm>
        </p:spPr>
        <p:txBody>
          <a:bodyPr/>
          <a:lstStyle/>
          <a:p>
            <a:r>
              <a:rPr lang="ru-RU" dirty="0" err="1">
                <a:effectLst/>
              </a:rPr>
              <a:t>Літературна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діяльність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484784"/>
            <a:ext cx="7924800" cy="4968552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Літературна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Мігеля</a:t>
            </a:r>
            <a:r>
              <a:rPr lang="ru-RU" dirty="0"/>
              <a:t> </a:t>
            </a:r>
            <a:r>
              <a:rPr lang="ru-RU" dirty="0" err="1"/>
              <a:t>почалася</a:t>
            </a:r>
            <a:r>
              <a:rPr lang="ru-RU" dirty="0"/>
              <a:t> </a:t>
            </a:r>
            <a:r>
              <a:rPr lang="ru-RU" dirty="0" err="1"/>
              <a:t>доволі</a:t>
            </a:r>
            <a:r>
              <a:rPr lang="ru-RU" dirty="0"/>
              <a:t> </a:t>
            </a:r>
            <a:r>
              <a:rPr lang="ru-RU" dirty="0" err="1"/>
              <a:t>пізно</a:t>
            </a:r>
            <a:r>
              <a:rPr lang="ru-RU" dirty="0"/>
              <a:t>, коли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38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новели «Галатея»(1585) </a:t>
            </a:r>
            <a:r>
              <a:rPr lang="ru-RU" dirty="0" err="1"/>
              <a:t>він</a:t>
            </a:r>
            <a:r>
              <a:rPr lang="ru-RU" dirty="0"/>
              <a:t> написав </a:t>
            </a:r>
            <a:r>
              <a:rPr lang="ru-RU" dirty="0" err="1"/>
              <a:t>чимало</a:t>
            </a:r>
            <a:r>
              <a:rPr lang="ru-RU" dirty="0"/>
              <a:t> </a:t>
            </a:r>
            <a:r>
              <a:rPr lang="ru-RU" dirty="0" err="1"/>
              <a:t>драматичних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користувалися</a:t>
            </a:r>
            <a:r>
              <a:rPr lang="ru-RU" dirty="0"/>
              <a:t> невеликим </a:t>
            </a:r>
            <a:r>
              <a:rPr lang="ru-RU" dirty="0" err="1"/>
              <a:t>успіхом</a:t>
            </a:r>
            <a:r>
              <a:rPr lang="ru-RU" dirty="0"/>
              <a:t>.</a:t>
            </a:r>
          </a:p>
          <a:p>
            <a:r>
              <a:rPr lang="ru-RU" dirty="0" err="1"/>
              <a:t>Тож</a:t>
            </a:r>
            <a:r>
              <a:rPr lang="ru-RU" dirty="0"/>
              <a:t> </a:t>
            </a:r>
            <a:r>
              <a:rPr lang="ru-RU" dirty="0" err="1"/>
              <a:t>заради</a:t>
            </a:r>
            <a:r>
              <a:rPr lang="ru-RU" dirty="0"/>
              <a:t> насущного </a:t>
            </a:r>
            <a:r>
              <a:rPr lang="ru-RU" dirty="0" err="1"/>
              <a:t>хліба</a:t>
            </a:r>
            <a:r>
              <a:rPr lang="ru-RU" dirty="0"/>
              <a:t> </a:t>
            </a:r>
            <a:r>
              <a:rPr lang="ru-RU" dirty="0" err="1"/>
              <a:t>майбутній</a:t>
            </a:r>
            <a:r>
              <a:rPr lang="ru-RU" dirty="0"/>
              <a:t> автор «Дон </a:t>
            </a:r>
            <a:r>
              <a:rPr lang="ru-RU" dirty="0" err="1"/>
              <a:t>Кіхота</a:t>
            </a:r>
            <a:r>
              <a:rPr lang="ru-RU" dirty="0"/>
              <a:t>» </a:t>
            </a:r>
            <a:r>
              <a:rPr lang="ru-RU" dirty="0" err="1"/>
              <a:t>змушений</a:t>
            </a:r>
            <a:r>
              <a:rPr lang="ru-RU" dirty="0"/>
              <a:t> </a:t>
            </a:r>
            <a:r>
              <a:rPr lang="ru-RU" dirty="0" err="1"/>
              <a:t>поступити</a:t>
            </a:r>
            <a:r>
              <a:rPr lang="ru-RU" dirty="0"/>
              <a:t> на </a:t>
            </a:r>
            <a:r>
              <a:rPr lang="ru-RU" dirty="0" err="1"/>
              <a:t>інтендантську</a:t>
            </a:r>
            <a:r>
              <a:rPr lang="ru-RU" dirty="0"/>
              <a:t> службу;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доручають</a:t>
            </a:r>
            <a:r>
              <a:rPr lang="ru-RU" dirty="0"/>
              <a:t> </a:t>
            </a:r>
            <a:r>
              <a:rPr lang="ru-RU" dirty="0" err="1"/>
              <a:t>закуповувати</a:t>
            </a:r>
            <a:r>
              <a:rPr lang="ru-RU" dirty="0"/>
              <a:t> </a:t>
            </a:r>
            <a:r>
              <a:rPr lang="ru-RU" dirty="0" err="1"/>
              <a:t>провіант</a:t>
            </a:r>
            <a:r>
              <a:rPr lang="ru-RU" dirty="0"/>
              <a:t> для «</a:t>
            </a:r>
            <a:r>
              <a:rPr lang="ru-RU" dirty="0" err="1"/>
              <a:t>Непереможної</a:t>
            </a:r>
            <a:r>
              <a:rPr lang="ru-RU" dirty="0"/>
              <a:t> </a:t>
            </a:r>
            <a:r>
              <a:rPr lang="ru-RU" dirty="0" err="1"/>
              <a:t>Армади</a:t>
            </a:r>
            <a:r>
              <a:rPr lang="ru-RU" dirty="0"/>
              <a:t>». Та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обов'язки</a:t>
            </a:r>
            <a:r>
              <a:rPr lang="ru-RU" dirty="0"/>
              <a:t> </a:t>
            </a:r>
            <a:r>
              <a:rPr lang="ru-RU" dirty="0" err="1"/>
              <a:t>приносять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невдачі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потрапляє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суд і </a:t>
            </a:r>
            <a:r>
              <a:rPr lang="ru-RU" dirty="0" err="1"/>
              <a:t>якийсь</a:t>
            </a:r>
            <a:r>
              <a:rPr lang="ru-RU" dirty="0"/>
              <a:t> час </a:t>
            </a:r>
            <a:r>
              <a:rPr lang="ru-RU" dirty="0" err="1"/>
              <a:t>сидить</a:t>
            </a:r>
            <a:r>
              <a:rPr lang="ru-RU" dirty="0"/>
              <a:t> у </a:t>
            </a:r>
            <a:r>
              <a:rPr lang="ru-RU" dirty="0" err="1"/>
              <a:t>в'язниці</a:t>
            </a:r>
            <a:r>
              <a:rPr lang="ru-RU" dirty="0"/>
              <a:t>.</a:t>
            </a:r>
          </a:p>
          <a:p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припиняє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письменницької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спершу</a:t>
            </a:r>
            <a:r>
              <a:rPr lang="ru-RU" dirty="0"/>
              <a:t> </a:t>
            </a:r>
            <a:r>
              <a:rPr lang="ru-RU" dirty="0" err="1"/>
              <a:t>нічого</a:t>
            </a:r>
            <a:r>
              <a:rPr lang="ru-RU" dirty="0"/>
              <a:t> не </a:t>
            </a:r>
            <a:r>
              <a:rPr lang="ru-RU" dirty="0" err="1"/>
              <a:t>друкуючи</a:t>
            </a:r>
            <a:r>
              <a:rPr lang="ru-RU" dirty="0"/>
              <a:t>. </a:t>
            </a:r>
            <a:r>
              <a:rPr lang="ru-RU" dirty="0" err="1"/>
              <a:t>Особисті</a:t>
            </a:r>
            <a:r>
              <a:rPr lang="ru-RU" dirty="0"/>
              <a:t> </a:t>
            </a:r>
            <a:r>
              <a:rPr lang="ru-RU" dirty="0" err="1"/>
              <a:t>поневіряння</a:t>
            </a:r>
            <a:r>
              <a:rPr lang="ru-RU" dirty="0"/>
              <a:t>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матеріалом</a:t>
            </a:r>
            <a:r>
              <a:rPr lang="ru-RU" dirty="0"/>
              <a:t> для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майбутньої</a:t>
            </a:r>
            <a:r>
              <a:rPr lang="ru-RU" dirty="0"/>
              <a:t> </a:t>
            </a:r>
            <a:r>
              <a:rPr lang="ru-RU" dirty="0" err="1"/>
              <a:t>письменницької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.</a:t>
            </a:r>
          </a:p>
          <a:p>
            <a:r>
              <a:rPr lang="ru-RU" dirty="0"/>
              <a:t>З 1598 до 1603 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жодних</a:t>
            </a:r>
            <a:r>
              <a:rPr lang="ru-RU" dirty="0"/>
              <a:t> </a:t>
            </a:r>
            <a:r>
              <a:rPr lang="ru-RU" dirty="0" err="1"/>
              <a:t>звісток</a:t>
            </a:r>
            <a:r>
              <a:rPr lang="ru-RU" dirty="0"/>
              <a:t> про </a:t>
            </a:r>
            <a:r>
              <a:rPr lang="ru-RU" dirty="0" err="1"/>
              <a:t>життя</a:t>
            </a:r>
            <a:r>
              <a:rPr lang="ru-RU" dirty="0"/>
              <a:t> Сервантеса. У 1603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з'являється</a:t>
            </a:r>
            <a:r>
              <a:rPr lang="ru-RU" dirty="0"/>
              <a:t> </a:t>
            </a:r>
            <a:r>
              <a:rPr lang="ru-RU" dirty="0" err="1"/>
              <a:t>вВальядоліді</a:t>
            </a:r>
            <a:r>
              <a:rPr lang="ru-RU" dirty="0"/>
              <a:t>, де </a:t>
            </a:r>
            <a:r>
              <a:rPr lang="ru-RU" dirty="0" err="1"/>
              <a:t>займається</a:t>
            </a:r>
            <a:r>
              <a:rPr lang="ru-RU" dirty="0"/>
              <a:t> </a:t>
            </a:r>
            <a:r>
              <a:rPr lang="ru-RU" dirty="0" err="1"/>
              <a:t>дрібними</a:t>
            </a:r>
            <a:r>
              <a:rPr lang="ru-RU" dirty="0"/>
              <a:t> </a:t>
            </a:r>
            <a:r>
              <a:rPr lang="ru-RU" dirty="0" err="1"/>
              <a:t>приватними</a:t>
            </a:r>
            <a:r>
              <a:rPr lang="ru-RU" dirty="0"/>
              <a:t> справами,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убогий </a:t>
            </a:r>
            <a:r>
              <a:rPr lang="ru-RU" dirty="0" err="1"/>
              <a:t>заробіток</a:t>
            </a:r>
            <a:r>
              <a:rPr lang="ru-RU" dirty="0"/>
              <a:t>, а в 1604 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виходить</a:t>
            </a:r>
            <a:r>
              <a:rPr lang="ru-RU" dirty="0"/>
              <a:t> в </a:t>
            </a:r>
            <a:r>
              <a:rPr lang="ru-RU" dirty="0" err="1"/>
              <a:t>світ</a:t>
            </a:r>
            <a:r>
              <a:rPr lang="ru-RU" dirty="0"/>
              <a:t> перша </a:t>
            </a:r>
            <a:r>
              <a:rPr lang="ru-RU" dirty="0" err="1"/>
              <a:t>частина</a:t>
            </a:r>
            <a:r>
              <a:rPr lang="ru-RU" dirty="0"/>
              <a:t> роману «</a:t>
            </a:r>
            <a:r>
              <a:rPr lang="ru-RU" dirty="0" err="1"/>
              <a:t>Хитромудрий</a:t>
            </a:r>
            <a:r>
              <a:rPr lang="ru-RU" dirty="0"/>
              <a:t> </a:t>
            </a:r>
            <a:r>
              <a:rPr lang="ru-RU" dirty="0" err="1"/>
              <a:t>ідальго</a:t>
            </a:r>
            <a:r>
              <a:rPr lang="ru-RU" dirty="0"/>
              <a:t> Дон </a:t>
            </a:r>
            <a:r>
              <a:rPr lang="ru-RU" dirty="0" err="1"/>
              <a:t>Кіхот</a:t>
            </a:r>
            <a:r>
              <a:rPr lang="ru-RU" dirty="0"/>
              <a:t> </a:t>
            </a:r>
            <a:r>
              <a:rPr lang="ru-RU" dirty="0" err="1"/>
              <a:t>Ламанчський</a:t>
            </a:r>
            <a:r>
              <a:rPr lang="ru-RU" dirty="0"/>
              <a:t>», </a:t>
            </a:r>
            <a:r>
              <a:rPr lang="ru-RU" dirty="0" err="1"/>
              <a:t>що</a:t>
            </a:r>
            <a:r>
              <a:rPr lang="ru-RU" dirty="0"/>
              <a:t> мала </a:t>
            </a:r>
            <a:r>
              <a:rPr lang="ru-RU" dirty="0" err="1"/>
              <a:t>величезний</a:t>
            </a:r>
            <a:r>
              <a:rPr lang="ru-RU" dirty="0"/>
              <a:t> </a:t>
            </a:r>
            <a:r>
              <a:rPr lang="ru-RU" dirty="0" err="1"/>
              <a:t>успіх</a:t>
            </a:r>
            <a:r>
              <a:rPr lang="ru-RU" dirty="0"/>
              <a:t> в </a:t>
            </a:r>
            <a:r>
              <a:rPr lang="ru-RU" dirty="0" err="1"/>
              <a:t>Іспанії</a:t>
            </a:r>
            <a:r>
              <a:rPr lang="ru-RU" dirty="0"/>
              <a:t> (за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тижнів</a:t>
            </a:r>
            <a:r>
              <a:rPr lang="ru-RU" dirty="0"/>
              <a:t> </a:t>
            </a:r>
            <a:r>
              <a:rPr lang="ru-RU" dirty="0" err="1"/>
              <a:t>розійшлося</a:t>
            </a:r>
            <a:r>
              <a:rPr lang="ru-RU" dirty="0"/>
              <a:t> перше </a:t>
            </a:r>
            <a:r>
              <a:rPr lang="ru-RU" dirty="0" err="1"/>
              <a:t>видання</a:t>
            </a:r>
            <a:r>
              <a:rPr lang="ru-RU" dirty="0"/>
              <a:t> і в тому ж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наступних</a:t>
            </a:r>
            <a:r>
              <a:rPr lang="ru-RU" dirty="0"/>
              <a:t>) і за кордоном (</a:t>
            </a:r>
            <a:r>
              <a:rPr lang="ru-RU" dirty="0" err="1"/>
              <a:t>переклади</a:t>
            </a:r>
            <a:r>
              <a:rPr lang="ru-RU" dirty="0"/>
              <a:t> </a:t>
            </a:r>
            <a:r>
              <a:rPr lang="ru-RU" dirty="0" err="1"/>
              <a:t>багатьма</a:t>
            </a:r>
            <a:r>
              <a:rPr lang="ru-RU" dirty="0"/>
              <a:t> </a:t>
            </a:r>
            <a:r>
              <a:rPr lang="ru-RU" dirty="0" err="1"/>
              <a:t>мовами</a:t>
            </a:r>
            <a:r>
              <a:rPr lang="ru-RU" dirty="0"/>
              <a:t>).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матеріальне</a:t>
            </a:r>
            <a:r>
              <a:rPr lang="ru-RU" dirty="0"/>
              <a:t> становище автора не </a:t>
            </a:r>
            <a:r>
              <a:rPr lang="ru-RU" dirty="0" err="1"/>
              <a:t>змінилося</a:t>
            </a:r>
            <a:r>
              <a:rPr lang="ru-RU" dirty="0"/>
              <a:t>,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посилилося</a:t>
            </a:r>
            <a:r>
              <a:rPr lang="ru-RU" dirty="0"/>
              <a:t> </a:t>
            </a:r>
            <a:r>
              <a:rPr lang="ru-RU" dirty="0" err="1"/>
              <a:t>вороже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нього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виразилося</a:t>
            </a:r>
            <a:r>
              <a:rPr lang="ru-RU" dirty="0"/>
              <a:t> в </a:t>
            </a:r>
            <a:r>
              <a:rPr lang="ru-RU" dirty="0" err="1"/>
              <a:t>глузуваннях</a:t>
            </a:r>
            <a:r>
              <a:rPr lang="ru-RU" dirty="0"/>
              <a:t>, наклепах, </a:t>
            </a:r>
            <a:r>
              <a:rPr lang="ru-RU" dirty="0" err="1"/>
              <a:t>переслідуваннях</a:t>
            </a:r>
            <a:r>
              <a:rPr lang="ru-RU" dirty="0"/>
              <a:t>.</a:t>
            </a:r>
          </a:p>
          <a:p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часу й до </a:t>
            </a:r>
            <a:r>
              <a:rPr lang="ru-RU" dirty="0" err="1"/>
              <a:t>самої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літературна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Сервантеса не </a:t>
            </a:r>
            <a:r>
              <a:rPr lang="ru-RU" dirty="0" err="1"/>
              <a:t>припинялася</a:t>
            </a:r>
            <a:r>
              <a:rPr lang="ru-RU" dirty="0"/>
              <a:t>: в </a:t>
            </a:r>
            <a:r>
              <a:rPr lang="ru-RU" dirty="0" err="1"/>
              <a:t>проміжку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1604 і </a:t>
            </a:r>
            <a:r>
              <a:rPr lang="ru-RU" dirty="0" smtClean="0"/>
              <a:t>1616 роками </a:t>
            </a:r>
            <a:r>
              <a:rPr lang="ru-RU" dirty="0" err="1"/>
              <a:t>з'явилися</a:t>
            </a:r>
            <a:r>
              <a:rPr lang="ru-RU" dirty="0"/>
              <a:t> друга </a:t>
            </a:r>
            <a:r>
              <a:rPr lang="ru-RU" dirty="0" err="1"/>
              <a:t>частина</a:t>
            </a:r>
            <a:r>
              <a:rPr lang="ru-RU" dirty="0"/>
              <a:t> «Дон </a:t>
            </a:r>
            <a:r>
              <a:rPr lang="ru-RU" dirty="0" err="1"/>
              <a:t>Кіхота</a:t>
            </a:r>
            <a:r>
              <a:rPr lang="ru-RU" dirty="0"/>
              <a:t>», </a:t>
            </a:r>
            <a:r>
              <a:rPr lang="ru-RU" dirty="0" err="1"/>
              <a:t>всі</a:t>
            </a:r>
            <a:r>
              <a:rPr lang="ru-RU" dirty="0"/>
              <a:t> новели,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драматичних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, поема «</a:t>
            </a:r>
            <a:r>
              <a:rPr lang="ru-RU" dirty="0" err="1"/>
              <a:t>Подорож</a:t>
            </a:r>
            <a:r>
              <a:rPr lang="ru-RU" dirty="0"/>
              <a:t> на </a:t>
            </a:r>
            <a:r>
              <a:rPr lang="ru-RU" dirty="0" err="1"/>
              <a:t>Парнас»і</a:t>
            </a:r>
            <a:r>
              <a:rPr lang="ru-RU" dirty="0"/>
              <a:t> роман «</a:t>
            </a:r>
            <a:r>
              <a:rPr lang="ru-RU" dirty="0" err="1"/>
              <a:t>Мандри</a:t>
            </a:r>
            <a:r>
              <a:rPr lang="ru-RU" dirty="0"/>
              <a:t> </a:t>
            </a:r>
            <a:r>
              <a:rPr lang="ru-RU" dirty="0" err="1"/>
              <a:t>Персілеса</a:t>
            </a:r>
            <a:r>
              <a:rPr lang="ru-RU" dirty="0"/>
              <a:t> і </a:t>
            </a:r>
            <a:r>
              <a:rPr lang="ru-RU" dirty="0" err="1"/>
              <a:t>Сигізмунди</a:t>
            </a:r>
            <a:r>
              <a:rPr lang="ru-RU" dirty="0"/>
              <a:t>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надрукований</a:t>
            </a:r>
            <a:r>
              <a:rPr lang="ru-RU" dirty="0"/>
              <a:t> уже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автора.</a:t>
            </a:r>
          </a:p>
          <a:p>
            <a:r>
              <a:rPr lang="ru-RU" dirty="0" err="1"/>
              <a:t>Майже</a:t>
            </a:r>
            <a:r>
              <a:rPr lang="ru-RU" dirty="0"/>
              <a:t> на смертному </a:t>
            </a:r>
            <a:r>
              <a:rPr lang="ru-RU" dirty="0" err="1"/>
              <a:t>одрі</a:t>
            </a:r>
            <a:r>
              <a:rPr lang="ru-RU" dirty="0"/>
              <a:t> Сервантес не переставав </a:t>
            </a:r>
            <a:r>
              <a:rPr lang="ru-RU" dirty="0" err="1"/>
              <a:t>працювати</a:t>
            </a:r>
            <a:r>
              <a:rPr lang="ru-RU" dirty="0"/>
              <a:t>; за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до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постригся в </a:t>
            </a:r>
            <a:r>
              <a:rPr lang="ru-RU" dirty="0" err="1"/>
              <a:t>ченці</a:t>
            </a:r>
            <a:r>
              <a:rPr lang="ru-RU" dirty="0"/>
              <a:t>. 23 </a:t>
            </a:r>
            <a:r>
              <a:rPr lang="ru-RU" dirty="0" err="1"/>
              <a:t>квітня</a:t>
            </a:r>
            <a:r>
              <a:rPr lang="ru-RU" dirty="0"/>
              <a:t> 1616 року </a:t>
            </a:r>
            <a:r>
              <a:rPr lang="ru-RU" dirty="0" err="1"/>
              <a:t>він</a:t>
            </a:r>
            <a:r>
              <a:rPr lang="ru-RU" dirty="0"/>
              <a:t> помер </a:t>
            </a:r>
            <a:r>
              <a:rPr lang="ru-RU" dirty="0" err="1"/>
              <a:t>від</a:t>
            </a:r>
            <a:r>
              <a:rPr lang="ru-RU" dirty="0"/>
              <a:t> водянки.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03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84784"/>
            <a:ext cx="3096344" cy="371290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23728" y="188640"/>
            <a:ext cx="4978896" cy="1143000"/>
          </a:xfrm>
        </p:spPr>
        <p:txBody>
          <a:bodyPr>
            <a:normAutofit/>
          </a:bodyPr>
          <a:lstStyle/>
          <a:p>
            <a:r>
              <a:rPr lang="ru-RU" dirty="0" err="1">
                <a:effectLst/>
              </a:rPr>
              <a:t>Увічнення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пам'яті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2483768" y="5373216"/>
            <a:ext cx="4032448" cy="1080120"/>
          </a:xfrm>
        </p:spPr>
        <p:txBody>
          <a:bodyPr/>
          <a:lstStyle/>
          <a:p>
            <a:r>
              <a:rPr lang="ru-RU" b="0" dirty="0"/>
              <a:t>Монумент Сервантесу на </a:t>
            </a:r>
            <a:r>
              <a:rPr lang="ru-RU" b="0" dirty="0" err="1"/>
              <a:t>тлі</a:t>
            </a:r>
            <a:r>
              <a:rPr lang="ru-RU" b="0" dirty="0"/>
              <a:t> </a:t>
            </a:r>
            <a:r>
              <a:rPr lang="ru-RU" b="0" dirty="0" err="1"/>
              <a:t>хмарочосу</a:t>
            </a:r>
            <a:r>
              <a:rPr lang="ru-RU" b="0" dirty="0"/>
              <a:t> «</a:t>
            </a:r>
            <a:r>
              <a:rPr lang="ru-RU" b="0" dirty="0" err="1"/>
              <a:t>Іспанія</a:t>
            </a:r>
            <a:r>
              <a:rPr lang="ru-RU" b="0" dirty="0"/>
              <a:t>», Мадрид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9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008112"/>
          </a:xfrm>
        </p:spPr>
        <p:txBody>
          <a:bodyPr/>
          <a:lstStyle/>
          <a:p>
            <a:r>
              <a:rPr lang="ru-RU" sz="4000" dirty="0" smtClean="0">
                <a:effectLst/>
              </a:rPr>
              <a:t>Твори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412776"/>
            <a:ext cx="7924800" cy="43924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•Галатея</a:t>
            </a:r>
            <a:endParaRPr lang="ru-RU" dirty="0"/>
          </a:p>
          <a:p>
            <a:r>
              <a:rPr lang="uk-UA" dirty="0" smtClean="0"/>
              <a:t> •</a:t>
            </a:r>
            <a:r>
              <a:rPr lang="en-US" dirty="0" smtClean="0"/>
              <a:t>(</a:t>
            </a:r>
            <a:r>
              <a:rPr lang="en-US" dirty="0"/>
              <a:t>1605</a:t>
            </a:r>
            <a:r>
              <a:rPr lang="en-US" dirty="0" smtClean="0"/>
              <a:t>) </a:t>
            </a:r>
            <a:r>
              <a:rPr lang="ru-RU" dirty="0"/>
              <a:t>Перший том Дон </a:t>
            </a:r>
            <a:r>
              <a:rPr lang="ru-RU" dirty="0" err="1"/>
              <a:t>Кіхота</a:t>
            </a:r>
            <a:endParaRPr lang="ru-RU" dirty="0"/>
          </a:p>
          <a:p>
            <a:r>
              <a:rPr lang="en-US" dirty="0"/>
              <a:t> </a:t>
            </a:r>
            <a:r>
              <a:rPr lang="uk-UA" dirty="0" smtClean="0"/>
              <a:t>•</a:t>
            </a:r>
            <a:r>
              <a:rPr lang="en-US" dirty="0" smtClean="0"/>
              <a:t>(</a:t>
            </a:r>
            <a:r>
              <a:rPr lang="en-US" dirty="0"/>
              <a:t>1613</a:t>
            </a:r>
            <a:r>
              <a:rPr lang="en-US" dirty="0" smtClean="0"/>
              <a:t>) </a:t>
            </a:r>
            <a:r>
              <a:rPr lang="en-US" dirty="0"/>
              <a:t>«</a:t>
            </a:r>
            <a:r>
              <a:rPr lang="ru-RU" dirty="0" err="1"/>
              <a:t>Повчальні</a:t>
            </a:r>
            <a:r>
              <a:rPr lang="ru-RU" dirty="0"/>
              <a:t> новели» </a:t>
            </a:r>
            <a:r>
              <a:rPr lang="ru-RU" dirty="0" err="1"/>
              <a:t>збірка</a:t>
            </a:r>
            <a:r>
              <a:rPr lang="ru-RU" dirty="0"/>
              <a:t> з 12 новел:</a:t>
            </a:r>
          </a:p>
          <a:p>
            <a:pPr lvl="1"/>
            <a:r>
              <a:rPr lang="ru-RU" i="1" dirty="0" smtClean="0"/>
              <a:t>-</a:t>
            </a:r>
            <a:r>
              <a:rPr lang="ru-RU" i="1" dirty="0" err="1" smtClean="0"/>
              <a:t>Циганка</a:t>
            </a:r>
            <a:endParaRPr lang="ru-RU" dirty="0"/>
          </a:p>
          <a:p>
            <a:pPr lvl="1"/>
            <a:r>
              <a:rPr lang="uk-UA" dirty="0" smtClean="0"/>
              <a:t>-</a:t>
            </a:r>
            <a:r>
              <a:rPr lang="en-US" dirty="0"/>
              <a:t> </a:t>
            </a:r>
            <a:r>
              <a:rPr lang="ru-RU" i="1" dirty="0" err="1" smtClean="0"/>
              <a:t>Щедрий</a:t>
            </a:r>
            <a:r>
              <a:rPr lang="ru-RU" i="1" dirty="0" smtClean="0"/>
              <a:t> </a:t>
            </a:r>
            <a:r>
              <a:rPr lang="ru-RU" i="1" dirty="0" err="1" smtClean="0"/>
              <a:t>коханець</a:t>
            </a:r>
            <a:endParaRPr lang="ru-RU" dirty="0"/>
          </a:p>
          <a:p>
            <a:pPr lvl="1"/>
            <a:r>
              <a:rPr lang="ru-RU" i="1" dirty="0" smtClean="0"/>
              <a:t>-</a:t>
            </a:r>
            <a:r>
              <a:rPr lang="ru-RU" i="1" dirty="0" err="1" smtClean="0"/>
              <a:t>Рінконете</a:t>
            </a:r>
            <a:r>
              <a:rPr lang="ru-RU" i="1" dirty="0" smtClean="0"/>
              <a:t> </a:t>
            </a:r>
            <a:r>
              <a:rPr lang="ru-RU" i="1" dirty="0"/>
              <a:t>і </a:t>
            </a:r>
            <a:r>
              <a:rPr lang="ru-RU" i="1" dirty="0" err="1" smtClean="0"/>
              <a:t>Кортадільйо</a:t>
            </a:r>
            <a:endParaRPr lang="ru-RU" dirty="0"/>
          </a:p>
          <a:p>
            <a:pPr lvl="1"/>
            <a:r>
              <a:rPr lang="ru-RU" i="1" dirty="0" smtClean="0"/>
              <a:t>-</a:t>
            </a:r>
            <a:r>
              <a:rPr lang="ru-RU" i="1" dirty="0" err="1" smtClean="0"/>
              <a:t>Англійська</a:t>
            </a:r>
            <a:r>
              <a:rPr lang="ru-RU" i="1" dirty="0" smtClean="0"/>
              <a:t> </a:t>
            </a:r>
            <a:r>
              <a:rPr lang="ru-RU" i="1" dirty="0" err="1" smtClean="0"/>
              <a:t>іспанка</a:t>
            </a:r>
            <a:endParaRPr lang="ru-RU" dirty="0"/>
          </a:p>
          <a:p>
            <a:pPr lvl="1"/>
            <a:r>
              <a:rPr lang="ru-RU" i="1" dirty="0" smtClean="0"/>
              <a:t>-</a:t>
            </a:r>
            <a:r>
              <a:rPr lang="ru-RU" i="1" dirty="0" err="1" smtClean="0"/>
              <a:t>Ліценціат</a:t>
            </a:r>
            <a:r>
              <a:rPr lang="ru-RU" i="1" dirty="0" smtClean="0"/>
              <a:t> </a:t>
            </a:r>
            <a:r>
              <a:rPr lang="ru-RU" i="1" dirty="0" err="1" smtClean="0"/>
              <a:t>Відрієра</a:t>
            </a:r>
            <a:endParaRPr lang="ru-RU" dirty="0"/>
          </a:p>
          <a:p>
            <a:pPr lvl="1"/>
            <a:r>
              <a:rPr lang="ru-RU" i="1" dirty="0" smtClean="0"/>
              <a:t>-Сила </a:t>
            </a:r>
            <a:r>
              <a:rPr lang="ru-RU" i="1" dirty="0" err="1" smtClean="0"/>
              <a:t>крові</a:t>
            </a:r>
            <a:endParaRPr lang="ru-RU" dirty="0"/>
          </a:p>
          <a:p>
            <a:pPr lvl="1"/>
            <a:r>
              <a:rPr lang="ru-RU" i="1" dirty="0" smtClean="0"/>
              <a:t>-</a:t>
            </a:r>
            <a:r>
              <a:rPr lang="ru-RU" i="1" dirty="0" err="1" smtClean="0"/>
              <a:t>Ревнивець</a:t>
            </a:r>
            <a:r>
              <a:rPr lang="ru-RU" i="1" dirty="0" smtClean="0"/>
              <a:t> </a:t>
            </a:r>
            <a:r>
              <a:rPr lang="ru-RU" i="1" dirty="0"/>
              <a:t>з </a:t>
            </a:r>
            <a:r>
              <a:rPr lang="ru-RU" i="1" dirty="0" err="1" smtClean="0"/>
              <a:t>Естремадури</a:t>
            </a:r>
            <a:endParaRPr lang="ru-RU" dirty="0"/>
          </a:p>
          <a:p>
            <a:pPr lvl="1"/>
            <a:r>
              <a:rPr lang="ru-RU" i="1" dirty="0" smtClean="0"/>
              <a:t>-</a:t>
            </a:r>
            <a:r>
              <a:rPr lang="ru-RU" i="1" dirty="0" err="1" smtClean="0"/>
              <a:t>Поважна</a:t>
            </a:r>
            <a:r>
              <a:rPr lang="ru-RU" i="1" dirty="0" smtClean="0"/>
              <a:t> </a:t>
            </a:r>
            <a:r>
              <a:rPr lang="ru-RU" i="1" dirty="0" err="1" smtClean="0"/>
              <a:t>покоївка</a:t>
            </a:r>
            <a:endParaRPr lang="ru-RU" dirty="0"/>
          </a:p>
          <a:p>
            <a:pPr lvl="1"/>
            <a:r>
              <a:rPr lang="ru-RU" i="1" dirty="0" smtClean="0"/>
              <a:t>-Новела </a:t>
            </a:r>
            <a:r>
              <a:rPr lang="ru-RU" i="1" dirty="0"/>
              <a:t>про </a:t>
            </a:r>
            <a:r>
              <a:rPr lang="ru-RU" i="1" dirty="0" err="1"/>
              <a:t>двох</a:t>
            </a:r>
            <a:r>
              <a:rPr lang="ru-RU" i="1" dirty="0"/>
              <a:t> </a:t>
            </a:r>
            <a:r>
              <a:rPr lang="ru-RU" i="1" dirty="0" err="1" smtClean="0"/>
              <a:t>дів</a:t>
            </a:r>
            <a:endParaRPr lang="ru-RU" dirty="0"/>
          </a:p>
          <a:p>
            <a:pPr lvl="1"/>
            <a:r>
              <a:rPr lang="ru-RU" i="1" dirty="0" smtClean="0"/>
              <a:t>-Новела </a:t>
            </a:r>
            <a:r>
              <a:rPr lang="ru-RU" i="1" dirty="0"/>
              <a:t>про </a:t>
            </a:r>
            <a:r>
              <a:rPr lang="ru-RU" i="1" dirty="0" err="1"/>
              <a:t>пані</a:t>
            </a:r>
            <a:r>
              <a:rPr lang="ru-RU" i="1" dirty="0"/>
              <a:t> </a:t>
            </a:r>
            <a:r>
              <a:rPr lang="ru-RU" i="1" dirty="0" err="1" smtClean="0"/>
              <a:t>Корнелію</a:t>
            </a:r>
            <a:endParaRPr lang="ru-RU" dirty="0"/>
          </a:p>
          <a:p>
            <a:pPr lvl="1"/>
            <a:r>
              <a:rPr lang="ru-RU" i="1" dirty="0" smtClean="0"/>
              <a:t>-Новела </a:t>
            </a:r>
            <a:r>
              <a:rPr lang="ru-RU" i="1" dirty="0"/>
              <a:t>про </a:t>
            </a:r>
            <a:r>
              <a:rPr lang="ru-RU" i="1" dirty="0" err="1"/>
              <a:t>виграшний</a:t>
            </a:r>
            <a:r>
              <a:rPr lang="ru-RU" i="1" dirty="0"/>
              <a:t> </a:t>
            </a:r>
            <a:r>
              <a:rPr lang="ru-RU" i="1" dirty="0" err="1" smtClean="0"/>
              <a:t>шлюб</a:t>
            </a:r>
            <a:endParaRPr lang="ru-RU" dirty="0"/>
          </a:p>
          <a:p>
            <a:pPr lvl="1"/>
            <a:r>
              <a:rPr lang="ru-RU" i="1" dirty="0" smtClean="0"/>
              <a:t>-</a:t>
            </a:r>
            <a:r>
              <a:rPr lang="ru-RU" i="1" dirty="0" err="1" smtClean="0"/>
              <a:t>Діалог</a:t>
            </a:r>
            <a:r>
              <a:rPr lang="ru-RU" i="1" dirty="0" smtClean="0"/>
              <a:t> собак</a:t>
            </a:r>
            <a:endParaRPr lang="ru-RU" dirty="0"/>
          </a:p>
          <a:p>
            <a:r>
              <a:rPr lang="en-US" dirty="0"/>
              <a:t> </a:t>
            </a:r>
            <a:r>
              <a:rPr lang="uk-UA" dirty="0" smtClean="0"/>
              <a:t>•(</a:t>
            </a:r>
            <a:r>
              <a:rPr lang="en-US" dirty="0" smtClean="0"/>
              <a:t>1615</a:t>
            </a:r>
            <a:r>
              <a:rPr lang="uk-UA" dirty="0" smtClean="0"/>
              <a:t>)</a:t>
            </a:r>
            <a:r>
              <a:rPr lang="en-US" dirty="0" smtClean="0"/>
              <a:t> </a:t>
            </a:r>
            <a:r>
              <a:rPr lang="ru-RU" dirty="0"/>
              <a:t>Друга </a:t>
            </a:r>
            <a:r>
              <a:rPr lang="ru-RU" dirty="0" err="1"/>
              <a:t>частина</a:t>
            </a:r>
            <a:r>
              <a:rPr lang="ru-RU" dirty="0"/>
              <a:t> роману Дон </a:t>
            </a:r>
            <a:r>
              <a:rPr lang="ru-RU" dirty="0" err="1"/>
              <a:t>Кіхот</a:t>
            </a:r>
            <a:r>
              <a:rPr lang="ru-RU" dirty="0"/>
              <a:t>.</a:t>
            </a:r>
          </a:p>
          <a:p>
            <a:r>
              <a:rPr lang="en-US" dirty="0"/>
              <a:t> </a:t>
            </a:r>
            <a:r>
              <a:rPr lang="uk-UA" dirty="0" smtClean="0"/>
              <a:t>•(</a:t>
            </a:r>
            <a:r>
              <a:rPr lang="en-US" dirty="0" smtClean="0"/>
              <a:t>1617</a:t>
            </a:r>
            <a:r>
              <a:rPr lang="uk-UA" dirty="0" smtClean="0"/>
              <a:t>)</a:t>
            </a:r>
            <a:r>
              <a:rPr lang="en-US" dirty="0"/>
              <a:t> </a:t>
            </a:r>
            <a:r>
              <a:rPr lang="ru-RU" i="1" dirty="0" err="1"/>
              <a:t>Персилес</a:t>
            </a:r>
            <a:r>
              <a:rPr lang="ru-RU" i="1" dirty="0"/>
              <a:t> і </a:t>
            </a:r>
            <a:r>
              <a:rPr lang="ru-RU" i="1" dirty="0" err="1"/>
              <a:t>Сигізмунда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44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24800" cy="720080"/>
          </a:xfrm>
        </p:spPr>
        <p:txBody>
          <a:bodyPr/>
          <a:lstStyle/>
          <a:p>
            <a:r>
              <a:rPr lang="ru-RU" sz="4000" b="1" dirty="0" err="1" smtClean="0">
                <a:effectLst/>
              </a:rPr>
              <a:t>Драми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268760"/>
            <a:ext cx="7924800" cy="4674840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>•</a:t>
            </a:r>
            <a:r>
              <a:rPr lang="ru-RU" i="1" dirty="0" err="1" smtClean="0"/>
              <a:t>Темпераментний</a:t>
            </a:r>
            <a:r>
              <a:rPr lang="ru-RU" i="1" dirty="0" smtClean="0"/>
              <a:t> </a:t>
            </a:r>
            <a:r>
              <a:rPr lang="ru-RU" i="1" dirty="0" err="1" smtClean="0"/>
              <a:t>іспанець</a:t>
            </a:r>
            <a:r>
              <a:rPr lang="ru-RU" dirty="0" smtClean="0"/>
              <a:t>, </a:t>
            </a:r>
            <a:r>
              <a:rPr lang="ru-RU" dirty="0" err="1"/>
              <a:t>комедія</a:t>
            </a:r>
            <a:endParaRPr lang="ru-RU" dirty="0"/>
          </a:p>
          <a:p>
            <a:r>
              <a:rPr lang="ru-RU" i="1" dirty="0" smtClean="0"/>
              <a:t>•</a:t>
            </a:r>
            <a:r>
              <a:rPr lang="ru-RU" i="1" dirty="0" err="1" smtClean="0"/>
              <a:t>Дім</a:t>
            </a:r>
            <a:r>
              <a:rPr lang="ru-RU" i="1" dirty="0" smtClean="0"/>
              <a:t> </a:t>
            </a:r>
            <a:r>
              <a:rPr lang="ru-RU" i="1" dirty="0" err="1"/>
              <a:t>ревнощів</a:t>
            </a:r>
            <a:r>
              <a:rPr lang="ru-RU" i="1" dirty="0"/>
              <a:t> та </a:t>
            </a:r>
            <a:r>
              <a:rPr lang="ru-RU" i="1" dirty="0" err="1"/>
              <a:t>ліси</a:t>
            </a:r>
            <a:r>
              <a:rPr lang="ru-RU" i="1" dirty="0"/>
              <a:t> </a:t>
            </a:r>
            <a:r>
              <a:rPr lang="ru-RU" i="1" dirty="0" err="1" smtClean="0"/>
              <a:t>Арденії</a:t>
            </a:r>
            <a:r>
              <a:rPr lang="ru-RU" dirty="0" smtClean="0"/>
              <a:t>, </a:t>
            </a:r>
            <a:r>
              <a:rPr lang="ru-RU" dirty="0" err="1"/>
              <a:t>комедія</a:t>
            </a:r>
            <a:endParaRPr lang="ru-RU" dirty="0"/>
          </a:p>
          <a:p>
            <a:r>
              <a:rPr lang="ru-RU" i="1" dirty="0" smtClean="0"/>
              <a:t>•</a:t>
            </a:r>
            <a:r>
              <a:rPr lang="ru-RU" i="1" dirty="0" err="1" smtClean="0"/>
              <a:t>В'язниці</a:t>
            </a:r>
            <a:r>
              <a:rPr lang="ru-RU" i="1" dirty="0" smtClean="0"/>
              <a:t> Алжиру</a:t>
            </a:r>
            <a:endParaRPr lang="ru-RU" dirty="0"/>
          </a:p>
          <a:p>
            <a:r>
              <a:rPr lang="ru-RU" i="1" dirty="0" smtClean="0"/>
              <a:t>•</a:t>
            </a:r>
            <a:r>
              <a:rPr lang="ru-RU" i="1" dirty="0" err="1" smtClean="0"/>
              <a:t>Щасливий</a:t>
            </a:r>
            <a:r>
              <a:rPr lang="ru-RU" i="1" dirty="0" smtClean="0"/>
              <a:t> сутенер</a:t>
            </a:r>
            <a:endParaRPr lang="ru-RU" dirty="0"/>
          </a:p>
          <a:p>
            <a:r>
              <a:rPr lang="ru-RU" i="1" dirty="0" smtClean="0"/>
              <a:t>•Велика </a:t>
            </a:r>
            <a:r>
              <a:rPr lang="ru-RU" i="1" dirty="0"/>
              <a:t>султанша </a:t>
            </a:r>
            <a:r>
              <a:rPr lang="ru-RU" i="1" dirty="0" err="1"/>
              <a:t>Катаріна</a:t>
            </a:r>
            <a:r>
              <a:rPr lang="ru-RU" i="1" dirty="0"/>
              <a:t> де </a:t>
            </a:r>
            <a:r>
              <a:rPr lang="ru-RU" i="1" dirty="0" err="1" smtClean="0"/>
              <a:t>Овієдо</a:t>
            </a:r>
            <a:endParaRPr lang="ru-RU" dirty="0"/>
          </a:p>
          <a:p>
            <a:r>
              <a:rPr lang="ru-RU" i="1" dirty="0" smtClean="0"/>
              <a:t>•</a:t>
            </a:r>
            <a:r>
              <a:rPr lang="ru-RU" i="1" dirty="0" err="1" smtClean="0"/>
              <a:t>Лабіринт</a:t>
            </a:r>
            <a:r>
              <a:rPr lang="ru-RU" i="1" dirty="0" smtClean="0"/>
              <a:t> </a:t>
            </a:r>
            <a:r>
              <a:rPr lang="ru-RU" i="1" dirty="0" err="1" smtClean="0"/>
              <a:t>кохання</a:t>
            </a:r>
            <a:endParaRPr lang="ru-RU" dirty="0"/>
          </a:p>
          <a:p>
            <a:r>
              <a:rPr lang="ru-RU" i="1" dirty="0" smtClean="0"/>
              <a:t>•</a:t>
            </a:r>
            <a:r>
              <a:rPr lang="ru-RU" i="1" dirty="0" err="1" smtClean="0"/>
              <a:t>Розгнуздана</a:t>
            </a:r>
            <a:r>
              <a:rPr lang="ru-RU" i="1" dirty="0" smtClean="0"/>
              <a:t> </a:t>
            </a:r>
            <a:r>
              <a:rPr lang="ru-RU" i="1" dirty="0" err="1" smtClean="0"/>
              <a:t>діва</a:t>
            </a:r>
            <a:endParaRPr lang="ru-RU" dirty="0"/>
          </a:p>
          <a:p>
            <a:r>
              <a:rPr lang="ru-RU" i="1" dirty="0" smtClean="0"/>
              <a:t>•Педро Не-</a:t>
            </a:r>
            <a:r>
              <a:rPr lang="ru-RU" i="1" dirty="0" err="1" smtClean="0"/>
              <a:t>роблю</a:t>
            </a:r>
            <a:r>
              <a:rPr lang="ru-RU" i="1" dirty="0" smtClean="0"/>
              <a:t>-злого</a:t>
            </a:r>
            <a:r>
              <a:rPr lang="ru-RU" dirty="0" smtClean="0"/>
              <a:t>, </a:t>
            </a:r>
            <a:r>
              <a:rPr lang="ru-RU" dirty="0" err="1"/>
              <a:t>комедія</a:t>
            </a:r>
            <a:r>
              <a:rPr lang="ru-RU" dirty="0"/>
              <a:t> у </a:t>
            </a:r>
            <a:r>
              <a:rPr lang="ru-RU" dirty="0" err="1"/>
              <a:t>віршах</a:t>
            </a:r>
            <a:r>
              <a:rPr lang="ru-RU" dirty="0"/>
              <a:t> на 3 </a:t>
            </a:r>
            <a:r>
              <a:rPr lang="ru-RU" dirty="0" err="1"/>
              <a:t>акти</a:t>
            </a:r>
            <a:endParaRPr lang="ru-RU" dirty="0"/>
          </a:p>
          <a:p>
            <a:r>
              <a:rPr lang="ru-RU" i="1" dirty="0" smtClean="0"/>
              <a:t>•</a:t>
            </a:r>
            <a:r>
              <a:rPr lang="ru-RU" i="1" dirty="0" err="1" smtClean="0"/>
              <a:t>Суддя</a:t>
            </a:r>
            <a:r>
              <a:rPr lang="ru-RU" i="1" dirty="0" smtClean="0"/>
              <a:t> </a:t>
            </a:r>
            <a:r>
              <a:rPr lang="ru-RU" i="1" dirty="0" err="1" smtClean="0"/>
              <a:t>розлучень</a:t>
            </a:r>
            <a:endParaRPr lang="ru-RU" dirty="0"/>
          </a:p>
          <a:p>
            <a:r>
              <a:rPr lang="ru-RU" i="1" dirty="0" smtClean="0"/>
              <a:t>•</a:t>
            </a:r>
            <a:r>
              <a:rPr lang="ru-RU" i="1" dirty="0" err="1" smtClean="0"/>
              <a:t>Овдовілий</a:t>
            </a:r>
            <a:r>
              <a:rPr lang="ru-RU" i="1" dirty="0" smtClean="0"/>
              <a:t> </a:t>
            </a:r>
            <a:r>
              <a:rPr lang="ru-RU" i="1" dirty="0" err="1" smtClean="0"/>
              <a:t>злодій</a:t>
            </a:r>
            <a:endParaRPr lang="ru-RU" dirty="0"/>
          </a:p>
          <a:p>
            <a:r>
              <a:rPr lang="ru-RU" i="1" dirty="0" smtClean="0"/>
              <a:t>•</a:t>
            </a:r>
            <a:r>
              <a:rPr lang="ru-RU" i="1" dirty="0" err="1" smtClean="0"/>
              <a:t>Вибори</a:t>
            </a:r>
            <a:r>
              <a:rPr lang="ru-RU" i="1" dirty="0" smtClean="0"/>
              <a:t> </a:t>
            </a:r>
            <a:r>
              <a:rPr lang="ru-RU" i="1" dirty="0"/>
              <a:t>алькальда </a:t>
            </a:r>
            <a:r>
              <a:rPr lang="ru-RU" i="1" dirty="0" err="1" smtClean="0"/>
              <a:t>Дагансо</a:t>
            </a:r>
            <a:endParaRPr lang="ru-RU" dirty="0"/>
          </a:p>
          <a:p>
            <a:r>
              <a:rPr lang="ru-RU" i="1" dirty="0" smtClean="0"/>
              <a:t>•</a:t>
            </a:r>
            <a:r>
              <a:rPr lang="ru-RU" i="1" dirty="0" err="1" smtClean="0"/>
              <a:t>Пильний</a:t>
            </a:r>
            <a:r>
              <a:rPr lang="ru-RU" i="1" dirty="0" smtClean="0"/>
              <a:t> </a:t>
            </a:r>
            <a:r>
              <a:rPr lang="ru-RU" i="1" dirty="0" err="1" smtClean="0"/>
              <a:t>вартовий</a:t>
            </a:r>
            <a:endParaRPr lang="ru-RU" dirty="0"/>
          </a:p>
          <a:p>
            <a:r>
              <a:rPr lang="ru-RU" i="1" dirty="0" smtClean="0"/>
              <a:t>•</a:t>
            </a:r>
            <a:r>
              <a:rPr lang="ru-RU" i="1" dirty="0" err="1" smtClean="0"/>
              <a:t>Фальшивий</a:t>
            </a:r>
            <a:r>
              <a:rPr lang="ru-RU" i="1" dirty="0" smtClean="0"/>
              <a:t> </a:t>
            </a:r>
            <a:r>
              <a:rPr lang="ru-RU" i="1" dirty="0" err="1" smtClean="0"/>
              <a:t>біскаєць</a:t>
            </a:r>
            <a:endParaRPr lang="ru-RU" dirty="0"/>
          </a:p>
          <a:p>
            <a:r>
              <a:rPr lang="ru-RU" i="1" dirty="0" smtClean="0"/>
              <a:t>•</a:t>
            </a:r>
            <a:r>
              <a:rPr lang="ru-RU" i="1" dirty="0" err="1" smtClean="0"/>
              <a:t>Вівтар</a:t>
            </a:r>
            <a:r>
              <a:rPr lang="ru-RU" i="1" dirty="0" smtClean="0"/>
              <a:t> чудес</a:t>
            </a:r>
            <a:endParaRPr lang="ru-RU" dirty="0"/>
          </a:p>
          <a:p>
            <a:r>
              <a:rPr lang="ru-RU" i="1" dirty="0" smtClean="0"/>
              <a:t>•</a:t>
            </a:r>
            <a:r>
              <a:rPr lang="ru-RU" i="1" dirty="0" err="1" smtClean="0"/>
              <a:t>Саламанська</a:t>
            </a:r>
            <a:r>
              <a:rPr lang="ru-RU" i="1" dirty="0" smtClean="0"/>
              <a:t> </a:t>
            </a:r>
            <a:r>
              <a:rPr lang="ru-RU" i="1" dirty="0" err="1" smtClean="0"/>
              <a:t>печер</a:t>
            </a:r>
            <a:r>
              <a:rPr lang="uk-UA" dirty="0" smtClean="0"/>
              <a:t>а</a:t>
            </a:r>
            <a:r>
              <a:rPr lang="ru-RU" dirty="0" smtClean="0"/>
              <a:t>, </a:t>
            </a:r>
            <a:r>
              <a:rPr lang="ru-RU" dirty="0"/>
              <a:t>драматична </a:t>
            </a:r>
            <a:r>
              <a:rPr lang="ru-RU" dirty="0" err="1"/>
              <a:t>інтермедія</a:t>
            </a:r>
            <a:endParaRPr lang="ru-RU" dirty="0"/>
          </a:p>
          <a:p>
            <a:r>
              <a:rPr lang="ru-RU" i="1" dirty="0" smtClean="0"/>
              <a:t>•</a:t>
            </a:r>
            <a:r>
              <a:rPr lang="ru-RU" i="1" dirty="0" err="1" smtClean="0"/>
              <a:t>Ревнивий</a:t>
            </a:r>
            <a:r>
              <a:rPr lang="ru-RU" i="1" dirty="0" smtClean="0"/>
              <a:t> </a:t>
            </a:r>
            <a:r>
              <a:rPr lang="ru-RU" i="1" dirty="0" err="1" smtClean="0"/>
              <a:t>старий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84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161</TotalTime>
  <Words>145</Words>
  <Application>Microsoft Office PowerPoint</Application>
  <PresentationFormat>Экран (4:3)</PresentationFormat>
  <Paragraphs>57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Мігель де Сервантес </vt:lpstr>
      <vt:lpstr> Дитинство і юність</vt:lpstr>
      <vt:lpstr> Алжирський полон</vt:lpstr>
      <vt:lpstr>Звільнення з полону</vt:lpstr>
      <vt:lpstr>Повернення до Іспанії</vt:lpstr>
      <vt:lpstr>Літературна діяльність</vt:lpstr>
      <vt:lpstr>Увічнення пам'яті</vt:lpstr>
      <vt:lpstr>Твори</vt:lpstr>
      <vt:lpstr>Драми</vt:lpstr>
      <vt:lpstr>Різні видання</vt:lpstr>
      <vt:lpstr>Роботу виконав  учень 8фм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Мігель де Сервантес</dc:title>
  <dc:creator>Dimon</dc:creator>
  <cp:lastModifiedBy>Василь</cp:lastModifiedBy>
  <cp:revision>13</cp:revision>
  <dcterms:created xsi:type="dcterms:W3CDTF">2013-03-06T16:15:23Z</dcterms:created>
  <dcterms:modified xsi:type="dcterms:W3CDTF">2013-03-07T12:39:08Z</dcterms:modified>
</cp:coreProperties>
</file>