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996633"/>
    <a:srgbClr val="D1A72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8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285992"/>
          </a:xfrm>
        </p:spPr>
        <p:txBody>
          <a:bodyPr>
            <a:noAutofit/>
          </a:bodyPr>
          <a:lstStyle/>
          <a:p>
            <a:r>
              <a:rPr lang="ru-RU" sz="9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Волт</a:t>
            </a:r>
            <a:r>
              <a:rPr lang="ru-RU" sz="9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9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endParaRPr lang="ru-RU" sz="6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928802"/>
            <a:ext cx="3259042" cy="4143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3786182" y="2000240"/>
            <a:ext cx="5143536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en-US" sz="6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американський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поет,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есеїст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журналіст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та </a:t>
            </a:r>
            <a:r>
              <a:rPr lang="ru-RU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гуманіст</a:t>
            </a:r>
            <a:r>
              <a:rPr lang="ru-RU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00760" y="5072074"/>
            <a:ext cx="238934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/>
              <a:t>Підготувала</a:t>
            </a:r>
          </a:p>
          <a:p>
            <a:pPr algn="ctr"/>
            <a:r>
              <a:rPr lang="uk-UA" b="1" dirty="0" smtClean="0"/>
              <a:t>Учениця 10 класу</a:t>
            </a:r>
          </a:p>
          <a:p>
            <a:pPr algn="ctr"/>
            <a:r>
              <a:rPr lang="uk-UA" b="1" dirty="0" smtClean="0"/>
              <a:t>Мирненської ЗОШ</a:t>
            </a:r>
          </a:p>
          <a:p>
            <a:pPr algn="ctr"/>
            <a:r>
              <a:rPr lang="uk-UA" b="1" dirty="0" smtClean="0"/>
              <a:t>І-ІІІ ступенів</a:t>
            </a:r>
          </a:p>
          <a:p>
            <a:pPr algn="ctr"/>
            <a:r>
              <a:rPr lang="uk-UA" b="1" dirty="0" smtClean="0"/>
              <a:t>Котелюх Ірина</a:t>
            </a:r>
            <a:endParaRPr lang="ru-RU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71472" y="6143644"/>
            <a:ext cx="36433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(31.05.1819 </a:t>
            </a:r>
            <a:r>
              <a:rPr lang="ru-RU" sz="2000" b="1" u="sng" dirty="0" smtClean="0"/>
              <a:t>— </a:t>
            </a:r>
            <a:r>
              <a:rPr lang="ru-RU" sz="2000" b="1" u="sng" dirty="0" smtClean="0"/>
              <a:t>26.03.1892)</a:t>
            </a:r>
            <a:endParaRPr lang="ru-RU" sz="20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71480"/>
            <a:ext cx="5000660" cy="607223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Волт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Вітмен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народився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31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травня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1819 року у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фермерській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родині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у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селі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на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Лонг-Айленді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Оскільки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жив в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робітничій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сім'ї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то 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 11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років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вже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працював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«хлопчиком на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побігеньках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» у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місцевого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юриста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безкоштовно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,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тільки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за те,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що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юрист давав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йому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книги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з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бібліотеки</a:t>
            </a:r>
            <a:r>
              <a:rPr lang="ru-RU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ru-RU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572132" y="428604"/>
            <a:ext cx="3429024" cy="6183219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72518" cy="5869006"/>
          </a:xfr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normAutofit/>
          </a:bodyPr>
          <a:lstStyle/>
          <a:p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Далі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працював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складачем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друкарні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журналістом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У 1846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— став редактором у «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Демократичній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газеті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»,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 в 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1852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році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розлучився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журналістикою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почав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займатися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літературною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діяльністю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21247237">
            <a:off x="4500562" y="214290"/>
            <a:ext cx="4500594" cy="63579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Наступний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етап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житті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поета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-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Громадянська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війна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Сполучених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Штатах (1861 -1865).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Працюючи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санітаром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тилових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шпиталях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він не раз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зазнавав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смертельної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небезпеки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доглядаючи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тифозних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холерних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хворих</a:t>
            </a:r>
            <a:r>
              <a:rPr lang="ru-RU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sz="32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14422"/>
            <a:ext cx="3764976" cy="500066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1267431">
            <a:off x="342197" y="158995"/>
            <a:ext cx="8111167" cy="5818475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Autofit/>
          </a:bodyPr>
          <a:lstStyle/>
          <a:p>
            <a:r>
              <a:rPr lang="ru-RU" sz="4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овоєнні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роки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були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дуже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важкими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поета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Доля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завдавала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йому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удару за ударом: він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довго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.не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міг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знайти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роботу,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потерпав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злиднів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поховав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матір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брата. У 1873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році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Вітмена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вразив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4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параліч</a:t>
            </a:r>
            <a:r>
              <a:rPr lang="ru-RU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714544" y="428604"/>
            <a:ext cx="9286940" cy="5857916"/>
          </a:xfrm>
          <a:ln w="34925"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Але поет не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здавався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Він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пройшов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через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усі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випробування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зберігши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любов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до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людей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віру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торжество добра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людяності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8001056" cy="5214974"/>
          </a:xfr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uk-UA" sz="3600" dirty="0" smtClean="0"/>
              <a:t>На жаль, в останні десятиріччя життя </a:t>
            </a:r>
            <a:r>
              <a:rPr lang="uk-UA" sz="3600" dirty="0" err="1" smtClean="0"/>
              <a:t>Волта</a:t>
            </a:r>
            <a:r>
              <a:rPr lang="uk-UA" sz="3600" dirty="0" smtClean="0"/>
              <a:t> </a:t>
            </a:r>
            <a:r>
              <a:rPr lang="uk-UA" sz="3600" dirty="0" err="1" smtClean="0"/>
              <a:t>Вітмена</a:t>
            </a:r>
            <a:r>
              <a:rPr lang="uk-UA" sz="3600" dirty="0" smtClean="0"/>
              <a:t> розбив параліч, проте його могутній дух залишився незламним. У 1892р. Поета не стало. А на його могилі на високому пагорбі поставили гранітний пам'ятник, який він сам замовив…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68073">
            <a:off x="561427" y="552733"/>
            <a:ext cx="4628267" cy="583161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5" name="TextBox 4"/>
          <p:cNvSpPr txBox="1"/>
          <p:nvPr/>
        </p:nvSpPr>
        <p:spPr>
          <a:xfrm>
            <a:off x="5214942" y="1714488"/>
            <a:ext cx="35718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Музо! Я приношу тобі наше </a:t>
            </a:r>
            <a:r>
              <a:rPr lang="uk-UA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“тут”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 наше </a:t>
            </a:r>
            <a:r>
              <a:rPr lang="uk-UA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“сьогодні”</a:t>
            </a:r>
            <a:r>
              <a:rPr lang="uk-U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  <a:endParaRPr lang="ru-RU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86644" y="4786322"/>
            <a:ext cx="150018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(В. </a:t>
            </a:r>
            <a:r>
              <a:rPr lang="ru-RU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Вітмен</a:t>
            </a:r>
            <a:r>
              <a:rPr lang="ru-RU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ru-RU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24997">
            <a:off x="500034" y="285728"/>
            <a:ext cx="3249000" cy="385765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82904">
            <a:off x="5980591" y="371811"/>
            <a:ext cx="2875434" cy="431592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2357430"/>
            <a:ext cx="3224228" cy="41898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68</TotalTime>
  <Words>271</Words>
  <PresentationFormat>Экран (4:3)</PresentationFormat>
  <Paragraphs>16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Волт Вітмен</vt:lpstr>
      <vt:lpstr>Слайд 2</vt:lpstr>
      <vt:lpstr>Далі працював складачем у друкарні, журналістом. У 1846 році — став редактором у «Демократичній газеті», а в 1852 році розлучився з журналістикою і почав займатися літературною діяльністю.</vt:lpstr>
      <vt:lpstr>Наступний етап у житті поета - Громадянська війна у Сполучених Штатах (1861 -1865). Працюючи санітаром у тилових шпиталях, він не раз зазнавав смертельної небезпеки, доглядаючи тифозних і холерних хворих.</vt:lpstr>
      <vt:lpstr>Слайд 5</vt:lpstr>
      <vt:lpstr> Але поет не здавався. Він пройшов через усі випробування, зберігши любов до життя, до людей і віру в торжество добра і людяності.</vt:lpstr>
      <vt:lpstr>На жаль, в останні десятиріччя життя Волта Вітмена розбив параліч, проте його могутній дух залишився незламним. У 1892р. Поета не стало. А на його могилі на високому пагорбі поставили гранітний пам'ятник, який він сам замовив…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Волт Вітмен - американський поет, есеїст, журналіст та гуманіст.</dc:title>
  <cp:lastModifiedBy>ADMIN</cp:lastModifiedBy>
  <cp:revision>9</cp:revision>
  <dcterms:modified xsi:type="dcterms:W3CDTF">2013-02-24T13:13:27Z</dcterms:modified>
</cp:coreProperties>
</file>