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9D9986-4BC7-45BE-B42A-C32A8864AF1A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12C2AF-652B-4D26-AA96-9C7A7B13D47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8967472" cy="1224136"/>
          </a:xfrm>
        </p:spPr>
        <p:txBody>
          <a:bodyPr>
            <a:noAutofit/>
          </a:bodyPr>
          <a:lstStyle/>
          <a:p>
            <a:r>
              <a:rPr lang="ru-RU" sz="8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Джойс Джеймс </a:t>
            </a:r>
            <a:endParaRPr lang="ru-RU" sz="8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480048" cy="17526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1882-1941</a:t>
            </a:r>
            <a:endParaRPr lang="ru-RU" sz="3600" dirty="0"/>
          </a:p>
        </p:txBody>
      </p:sp>
      <p:pic>
        <p:nvPicPr>
          <p:cNvPr id="18434" name="Picture 2" descr="http://www.gazetadopovo.com.br/midia/tn_620_600_james_joyce_1102!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96952"/>
            <a:ext cx="4681364" cy="368481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22912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268760"/>
            <a:ext cx="4968552" cy="5328592"/>
          </a:xfrm>
        </p:spPr>
        <p:txBody>
          <a:bodyPr/>
          <a:lstStyle/>
          <a:p>
            <a:r>
              <a:rPr lang="uk-UA" dirty="0" smtClean="0"/>
              <a:t>Ірландський англомовний письменник, один із засновників європейського модернізму, зачинатель школи </a:t>
            </a:r>
            <a:r>
              <a:rPr lang="uk-UA" dirty="0" err="1" smtClean="0"/>
              <a:t>“потоку</a:t>
            </a:r>
            <a:r>
              <a:rPr lang="uk-UA" dirty="0" smtClean="0"/>
              <a:t> </a:t>
            </a:r>
            <a:r>
              <a:rPr lang="uk-UA" dirty="0" err="1" smtClean="0"/>
              <a:t>свідомості”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7410" name="Picture 2" descr="http://img-fotki.yandex.ru/get/5604/ya-cri.3fe/0_6f4aa_5c728662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3810000" cy="5238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25352"/>
            <a:ext cx="7859216" cy="5832648"/>
          </a:xfrm>
        </p:spPr>
        <p:txBody>
          <a:bodyPr/>
          <a:lstStyle/>
          <a:p>
            <a:r>
              <a:rPr lang="uk-UA" dirty="0" smtClean="0"/>
              <a:t>Народився 1882 року в м. Дубліні, навчався на філологічному факультеті столичного університету, захоплювався мовами, історією. Ірландія в його душі завжди залишалась </a:t>
            </a:r>
            <a:r>
              <a:rPr lang="uk-UA" dirty="0" err="1" smtClean="0"/>
              <a:t>“святим</a:t>
            </a:r>
            <a:r>
              <a:rPr lang="uk-UA" dirty="0" smtClean="0"/>
              <a:t> </a:t>
            </a:r>
            <a:r>
              <a:rPr lang="uk-UA" dirty="0" err="1" smtClean="0"/>
              <a:t>місцем”</a:t>
            </a:r>
            <a:r>
              <a:rPr lang="uk-UA" dirty="0" smtClean="0"/>
              <a:t>, він з болем сприймав залежність  Ірландії від англійців. З 1900р.  Виходить перша відома публікація </a:t>
            </a:r>
            <a:r>
              <a:rPr lang="uk-UA" dirty="0" err="1" smtClean="0"/>
              <a:t>Джойса</a:t>
            </a:r>
            <a:r>
              <a:rPr lang="uk-UA" dirty="0" smtClean="0"/>
              <a:t> – стаття про Ібсена. 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terra-journal.org.ua/wp-content/uploads/2013/05/JP8w_ncfYz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5405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Джеймс </a:t>
            </a:r>
            <a:r>
              <a:rPr lang="uk-UA" dirty="0" err="1" smtClean="0"/>
              <a:t>Джойс</a:t>
            </a:r>
            <a:r>
              <a:rPr lang="uk-UA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Письменник-модерніст. Його творчість – це масштабні експерименти з історією, часом, з лексикою, зі свідомим і підсвідомим.  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www.oocities.org/dreamweaver001956/bgsta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48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Світ </a:t>
            </a:r>
            <a:r>
              <a:rPr lang="uk-UA" dirty="0" err="1" smtClean="0"/>
              <a:t>Джойса</a:t>
            </a:r>
            <a:r>
              <a:rPr lang="uk-UA" dirty="0" smtClean="0"/>
              <a:t> – хаос, у якому не існує закономірностей, це світ, де панують зло, жорстокість, горе, суцільні суперечності. </a:t>
            </a:r>
            <a:br>
              <a:rPr lang="uk-UA" dirty="0" smtClean="0"/>
            </a:br>
            <a:r>
              <a:rPr lang="uk-UA" dirty="0" smtClean="0"/>
              <a:t>Герої </a:t>
            </a:r>
            <a:r>
              <a:rPr lang="uk-UA" dirty="0" err="1" smtClean="0"/>
              <a:t>Джойса</a:t>
            </a:r>
            <a:r>
              <a:rPr lang="uk-UA" dirty="0" smtClean="0"/>
              <a:t> безкінечно самотні, гріховні, нещасні. 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6000" b="1" dirty="0" smtClean="0">
                <a:ln/>
                <a:solidFill>
                  <a:schemeClr val="accent3"/>
                </a:solidFill>
              </a:rPr>
              <a:t>Відомі твори: 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4800" dirty="0" err="1" smtClean="0"/>
              <a:t>“Дублінці”</a:t>
            </a:r>
            <a:r>
              <a:rPr lang="uk-UA" sz="4800" dirty="0" smtClean="0"/>
              <a:t>(1914), </a:t>
            </a:r>
            <a:r>
              <a:rPr lang="uk-UA" sz="4800" dirty="0" err="1" smtClean="0"/>
              <a:t>“Джакомо</a:t>
            </a:r>
            <a:r>
              <a:rPr lang="uk-UA" sz="4800" dirty="0" smtClean="0"/>
              <a:t> </a:t>
            </a:r>
            <a:r>
              <a:rPr lang="uk-UA" sz="4800" dirty="0" err="1" smtClean="0"/>
              <a:t>Джойс”</a:t>
            </a:r>
            <a:r>
              <a:rPr lang="uk-UA" sz="4800" dirty="0" smtClean="0"/>
              <a:t>(1914) , “ Портрет митця </a:t>
            </a:r>
            <a:r>
              <a:rPr lang="uk-UA" sz="4800" dirty="0" err="1" smtClean="0"/>
              <a:t>замолоду”</a:t>
            </a:r>
            <a:r>
              <a:rPr lang="uk-UA" sz="4800" dirty="0" smtClean="0"/>
              <a:t> (1916), “ </a:t>
            </a:r>
            <a:r>
              <a:rPr lang="uk-UA" sz="4800" dirty="0" err="1" smtClean="0"/>
              <a:t>Улісс”</a:t>
            </a:r>
            <a:r>
              <a:rPr lang="uk-UA" sz="4800" dirty="0" smtClean="0"/>
              <a:t>(1922)</a:t>
            </a:r>
            <a:endParaRPr lang="ru-RU" sz="4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74638"/>
            <a:ext cx="479296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5400600" cy="5256584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На початку 1941 року </a:t>
            </a:r>
            <a:r>
              <a:rPr lang="uk-UA" sz="4800" dirty="0" err="1" smtClean="0"/>
              <a:t>Джойс</a:t>
            </a:r>
            <a:r>
              <a:rPr lang="uk-UA" sz="4800" dirty="0" smtClean="0"/>
              <a:t> помирає, остаточно змучений хворобами і сліпотою.</a:t>
            </a:r>
            <a:endParaRPr lang="ru-RU" sz="4800" dirty="0"/>
          </a:p>
        </p:txBody>
      </p:sp>
      <p:pic>
        <p:nvPicPr>
          <p:cNvPr id="4" name="Picture 2" descr="http://upload.wikimedia.org/wikipedia/commons/thumb/c/cf/Joyce_oconnell_dublin.jpg/200px-Joyce_oconnell_dubl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2656"/>
            <a:ext cx="3024336" cy="6264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</TotalTime>
  <Words>161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Джойс Джеймс </vt:lpstr>
      <vt:lpstr>Слайд 2</vt:lpstr>
      <vt:lpstr>Слайд 3</vt:lpstr>
      <vt:lpstr>Джеймс Джойс -</vt:lpstr>
      <vt:lpstr>Слайд 5</vt:lpstr>
      <vt:lpstr>Відомі твори: 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Джойс Джеймс</dc:title>
  <dc:creator>Master</dc:creator>
  <cp:lastModifiedBy>Master</cp:lastModifiedBy>
  <cp:revision>9</cp:revision>
  <dcterms:created xsi:type="dcterms:W3CDTF">2013-10-08T17:51:10Z</dcterms:created>
  <dcterms:modified xsi:type="dcterms:W3CDTF">2013-10-08T19:13:36Z</dcterms:modified>
</cp:coreProperties>
</file>