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eWalls.com-23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836712"/>
            <a:ext cx="4759444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8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spaceships</a:t>
            </a:r>
            <a:endParaRPr lang="uk-UA" sz="8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6021288"/>
            <a:ext cx="3493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Made </a:t>
            </a:r>
            <a:r>
              <a:rPr lang="en-US" sz="3200" b="1" dirty="0" smtClean="0">
                <a:solidFill>
                  <a:schemeClr val="bg1"/>
                </a:solidFill>
              </a:rPr>
              <a:t>by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Marina </a:t>
            </a:r>
            <a:r>
              <a:rPr lang="en-US" sz="2800" b="1" dirty="0" smtClean="0">
                <a:solidFill>
                  <a:schemeClr val="bg1"/>
                </a:solidFill>
              </a:rPr>
              <a:t>Zimenko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company </a:t>
            </a:r>
            <a:r>
              <a:rPr lang="en-US" dirty="0" err="1" smtClean="0"/>
              <a:t>SpaceX</a:t>
            </a:r>
            <a:r>
              <a:rPr lang="en-US" dirty="0" smtClean="0"/>
              <a:t> made multiple space </a:t>
            </a:r>
            <a:r>
              <a:rPr lang="en-US" dirty="0" smtClean="0"/>
              <a:t>system</a:t>
            </a:r>
            <a:endParaRPr lang="uk-UA" dirty="0"/>
          </a:p>
        </p:txBody>
      </p:sp>
      <p:pic>
        <p:nvPicPr>
          <p:cNvPr id="3" name="Рисунок 2" descr="img_152624759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72816"/>
            <a:ext cx="6840759" cy="47826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The company Virgin Galactic and British billionaire Richard Branson </a:t>
            </a:r>
            <a:r>
              <a:rPr lang="en-US" sz="3200" dirty="0" smtClean="0"/>
              <a:t>presented first </a:t>
            </a:r>
            <a:r>
              <a:rPr lang="en-US" sz="3200" dirty="0" smtClean="0"/>
              <a:t>private spacecraft </a:t>
            </a:r>
            <a:r>
              <a:rPr lang="en-US" sz="3200" dirty="0" smtClean="0"/>
              <a:t>“</a:t>
            </a:r>
            <a:r>
              <a:rPr lang="en-US" sz="3200" dirty="0" err="1" smtClean="0"/>
              <a:t>SpaceShipTwo</a:t>
            </a:r>
            <a:r>
              <a:rPr lang="en-US" sz="3200" dirty="0" smtClean="0"/>
              <a:t>”.</a:t>
            </a:r>
            <a:endParaRPr lang="uk-UA" sz="3200" dirty="0"/>
          </a:p>
        </p:txBody>
      </p:sp>
      <p:pic>
        <p:nvPicPr>
          <p:cNvPr id="4" name="Рисунок 3" descr="img_13428037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6724650" cy="47608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Deep Flight Challenger - submarine, aircraft and spacecraft in </a:t>
            </a:r>
            <a:r>
              <a:rPr lang="en-US" dirty="0" smtClean="0"/>
              <a:t>one</a:t>
            </a:r>
            <a:endParaRPr lang="uk-UA" dirty="0"/>
          </a:p>
        </p:txBody>
      </p:sp>
      <p:pic>
        <p:nvPicPr>
          <p:cNvPr id="3" name="Рисунок 2" descr="img_130562435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616053"/>
            <a:ext cx="6113090" cy="5030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 descr="thank-y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err="1" smtClean="0"/>
              <a:t>Manned</a:t>
            </a:r>
            <a:r>
              <a:rPr lang="uk-UA" sz="4800" dirty="0" smtClean="0"/>
              <a:t> </a:t>
            </a:r>
            <a:r>
              <a:rPr lang="uk-UA" sz="4800" dirty="0" err="1" smtClean="0"/>
              <a:t>Spaceship</a:t>
            </a:r>
            <a:r>
              <a:rPr lang="uk-UA" sz="4800" dirty="0" smtClean="0"/>
              <a:t> </a:t>
            </a:r>
            <a:endParaRPr lang="uk-UA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628800"/>
            <a:ext cx="56886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Manned </a:t>
            </a:r>
            <a:r>
              <a:rPr lang="en-US" sz="2800" b="1" dirty="0" smtClean="0"/>
              <a:t>spaceship</a:t>
            </a:r>
            <a:r>
              <a:rPr lang="en-US" sz="2800" dirty="0" smtClean="0"/>
              <a:t>  - a </a:t>
            </a:r>
            <a:r>
              <a:rPr lang="en-US" sz="2800" dirty="0" smtClean="0"/>
              <a:t>spaceship </a:t>
            </a:r>
            <a:r>
              <a:rPr lang="en-US" sz="3600" dirty="0" smtClean="0"/>
              <a:t>designed</a:t>
            </a:r>
            <a:r>
              <a:rPr lang="en-US" sz="2800" dirty="0" smtClean="0"/>
              <a:t> </a:t>
            </a:r>
            <a:r>
              <a:rPr lang="en-US" sz="2800" dirty="0" smtClean="0"/>
              <a:t>to fly</a:t>
            </a:r>
            <a:r>
              <a:rPr lang="en-US" sz="3600" dirty="0" smtClean="0"/>
              <a:t> </a:t>
            </a:r>
            <a:r>
              <a:rPr lang="en-US" sz="4000" dirty="0" smtClean="0"/>
              <a:t>people</a:t>
            </a:r>
            <a:r>
              <a:rPr lang="en-US" sz="3600" dirty="0" smtClean="0"/>
              <a:t> </a:t>
            </a:r>
            <a:r>
              <a:rPr lang="en-US" sz="2800" dirty="0" smtClean="0"/>
              <a:t>in space</a:t>
            </a:r>
            <a:r>
              <a:rPr lang="en-US" dirty="0" smtClean="0"/>
              <a:t>.</a:t>
            </a:r>
            <a:endParaRPr lang="uk-UA" dirty="0"/>
          </a:p>
        </p:txBody>
      </p:sp>
      <p:pic>
        <p:nvPicPr>
          <p:cNvPr id="5" name="Рисунок 4" descr="4af5d57c5377b3e3d5d6ff54441492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771775"/>
            <a:ext cx="5482580" cy="408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spaceships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772816"/>
            <a:ext cx="65527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Manned</a:t>
            </a:r>
            <a:r>
              <a:rPr lang="en-US" sz="2400" dirty="0" smtClean="0"/>
              <a:t> </a:t>
            </a:r>
            <a:r>
              <a:rPr lang="en-US" sz="2400" dirty="0" smtClean="0"/>
              <a:t>spaceships </a:t>
            </a:r>
            <a:r>
              <a:rPr lang="en-US" sz="3200" dirty="0" smtClean="0"/>
              <a:t>to fly into orbit called </a:t>
            </a:r>
            <a:r>
              <a:rPr lang="en-US" sz="2400" dirty="0" smtClean="0"/>
              <a:t>the </a:t>
            </a:r>
            <a:r>
              <a:rPr lang="en-US" sz="2400" dirty="0" smtClean="0">
                <a:solidFill>
                  <a:schemeClr val="accent6"/>
                </a:solidFill>
              </a:rPr>
              <a:t>ships satellite</a:t>
            </a:r>
            <a:r>
              <a:rPr lang="en-US" sz="2400" b="1" dirty="0" smtClean="0"/>
              <a:t> and </a:t>
            </a:r>
            <a:r>
              <a:rPr lang="en-US" sz="2400" b="1" dirty="0" smtClean="0"/>
              <a:t>fly </a:t>
            </a:r>
            <a:r>
              <a:rPr lang="en-US" sz="2400" dirty="0" smtClean="0"/>
              <a:t>to other celestial bodies -</a:t>
            </a:r>
            <a:r>
              <a:rPr lang="en-US" sz="3200" dirty="0" smtClean="0"/>
              <a:t> </a:t>
            </a:r>
            <a:r>
              <a:rPr lang="en-US" sz="3200" b="1" dirty="0" smtClean="0">
                <a:solidFill>
                  <a:schemeClr val="accent6"/>
                </a:solidFill>
              </a:rPr>
              <a:t>interplanetary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2400" dirty="0" smtClean="0">
                <a:solidFill>
                  <a:schemeClr val="accent6"/>
                </a:solidFill>
              </a:rPr>
              <a:t>spaceships</a:t>
            </a:r>
            <a:r>
              <a:rPr lang="en-US" sz="2400" dirty="0" smtClean="0"/>
              <a:t> .</a:t>
            </a:r>
            <a:endParaRPr lang="uk-UA" sz="2400" dirty="0"/>
          </a:p>
        </p:txBody>
      </p:sp>
      <p:pic>
        <p:nvPicPr>
          <p:cNvPr id="5" name="Рисунок 4" descr="img_126392024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8700" y="3305175"/>
            <a:ext cx="4305300" cy="3552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ir_on_12_June_19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84984"/>
            <a:ext cx="4301918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Spaceships of the first </a:t>
            </a:r>
            <a:r>
              <a:rPr lang="en-US" dirty="0" smtClean="0"/>
              <a:t>generation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556792"/>
            <a:ext cx="712879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Spaceships of the </a:t>
            </a:r>
            <a:r>
              <a:rPr lang="en-US" sz="3600" dirty="0" smtClean="0"/>
              <a:t>first </a:t>
            </a:r>
            <a:r>
              <a:rPr lang="en-US" sz="2400" dirty="0" smtClean="0"/>
              <a:t>generation </a:t>
            </a:r>
            <a:r>
              <a:rPr lang="en-US" sz="2800" b="1" dirty="0" smtClean="0"/>
              <a:t>are selected </a:t>
            </a:r>
            <a:r>
              <a:rPr lang="en-US" sz="2400" dirty="0" smtClean="0"/>
              <a:t>for the </a:t>
            </a:r>
            <a:r>
              <a:rPr lang="en-US" sz="3200" dirty="0" smtClean="0"/>
              <a:t>short flight </a:t>
            </a:r>
            <a:r>
              <a:rPr lang="en-US" sz="2400" dirty="0" smtClean="0"/>
              <a:t>around the</a:t>
            </a:r>
            <a:r>
              <a:rPr lang="en-US" sz="3200" b="1" dirty="0" smtClean="0"/>
              <a:t> </a:t>
            </a:r>
            <a:r>
              <a:rPr lang="en-US" sz="3200" b="1" dirty="0" smtClean="0"/>
              <a:t>Earth</a:t>
            </a:r>
            <a:r>
              <a:rPr lang="en-US" sz="2400" dirty="0" smtClean="0"/>
              <a:t>.</a:t>
            </a:r>
            <a:endParaRPr lang="uk-U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2826127"/>
            <a:ext cx="2273379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It was:</a:t>
            </a:r>
          </a:p>
          <a:p>
            <a:endParaRPr lang="en-US" sz="3200" dirty="0" smtClean="0"/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East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Sunrise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Mercury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Gemini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err="1" smtClean="0"/>
              <a:t>Shuguang</a:t>
            </a:r>
            <a:endParaRPr lang="en-US" sz="3200" dirty="0" smtClean="0"/>
          </a:p>
          <a:p>
            <a:pPr>
              <a:buFont typeface="Wingdings" pitchFamily="2" charset="2"/>
              <a:buChar char="v"/>
            </a:pPr>
            <a:endParaRPr lang="uk-UA" sz="3200" dirty="0"/>
          </a:p>
        </p:txBody>
      </p:sp>
      <p:pic>
        <p:nvPicPr>
          <p:cNvPr id="5" name="Рисунок 4" descr="250px-Semyorka_Rocket_R7_by_Sergei_Korolyov_in_VDNH_Ostankino_RAF0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852936"/>
            <a:ext cx="3240360" cy="37890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35280" cy="1251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Spaceships of the second </a:t>
            </a:r>
            <a:r>
              <a:rPr lang="en-US" dirty="0" smtClean="0"/>
              <a:t>generation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628800"/>
            <a:ext cx="718254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Spaceships </a:t>
            </a:r>
            <a:r>
              <a:rPr lang="en-US" sz="4000" dirty="0" smtClean="0"/>
              <a:t>of </a:t>
            </a:r>
            <a:r>
              <a:rPr lang="en-US" sz="3600" dirty="0" smtClean="0"/>
              <a:t>the </a:t>
            </a:r>
            <a:r>
              <a:rPr lang="en-US" sz="2800" dirty="0" smtClean="0"/>
              <a:t>second </a:t>
            </a:r>
            <a:r>
              <a:rPr lang="en-US" sz="3200" b="1" dirty="0" smtClean="0"/>
              <a:t>generation are selected</a:t>
            </a:r>
            <a:r>
              <a:rPr lang="en-US" sz="2800" dirty="0" smtClean="0"/>
              <a:t> for long </a:t>
            </a:r>
            <a:r>
              <a:rPr lang="en-US" sz="3600" dirty="0" smtClean="0"/>
              <a:t>autonomous</a:t>
            </a:r>
            <a:r>
              <a:rPr lang="en-US" sz="2800" dirty="0" smtClean="0"/>
              <a:t> </a:t>
            </a:r>
            <a:r>
              <a:rPr lang="en-US" sz="2800" dirty="0" smtClean="0"/>
              <a:t>flight.</a:t>
            </a:r>
            <a:endParaRPr lang="uk-U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3212976"/>
            <a:ext cx="195438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It was:</a:t>
            </a:r>
          </a:p>
          <a:p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Union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Apollo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Shenzhou</a:t>
            </a:r>
            <a:endParaRPr lang="en-US" sz="2800" dirty="0" smtClean="0"/>
          </a:p>
        </p:txBody>
      </p:sp>
      <p:pic>
        <p:nvPicPr>
          <p:cNvPr id="5" name="Рисунок 4" descr="13112519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212976"/>
            <a:ext cx="4503397" cy="31523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 in space flight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484784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20</a:t>
            </a:r>
            <a:r>
              <a:rPr lang="en-US" sz="2400" dirty="0" smtClean="0"/>
              <a:t>  </a:t>
            </a:r>
            <a:r>
              <a:rPr lang="en-US" sz="2400" dirty="0" smtClean="0"/>
              <a:t>August </a:t>
            </a:r>
            <a:r>
              <a:rPr lang="en-US" sz="3200" dirty="0" smtClean="0"/>
              <a:t>1960</a:t>
            </a:r>
            <a:r>
              <a:rPr lang="en-US" sz="2400" dirty="0" smtClean="0"/>
              <a:t> </a:t>
            </a:r>
            <a:r>
              <a:rPr lang="en-US" sz="2400" dirty="0" smtClean="0"/>
              <a:t>for </a:t>
            </a:r>
            <a:r>
              <a:rPr lang="en-US" sz="2400" dirty="0" smtClean="0"/>
              <a:t>the first time </a:t>
            </a:r>
            <a:r>
              <a:rPr lang="en-US" sz="3200" b="1" dirty="0" smtClean="0"/>
              <a:t>in the world </a:t>
            </a:r>
            <a:r>
              <a:rPr lang="en-US" sz="2400" dirty="0" smtClean="0"/>
              <a:t>animals, </a:t>
            </a:r>
            <a:r>
              <a:rPr lang="en-US" sz="2800" b="1" dirty="0" smtClean="0"/>
              <a:t>having been </a:t>
            </a:r>
            <a:r>
              <a:rPr lang="en-US" sz="2800" dirty="0" smtClean="0"/>
              <a:t>in space</a:t>
            </a:r>
            <a:r>
              <a:rPr lang="en-US" sz="2400" dirty="0" smtClean="0"/>
              <a:t> , returned </a:t>
            </a:r>
            <a:r>
              <a:rPr lang="en-US" sz="3200" dirty="0" smtClean="0"/>
              <a:t>to</a:t>
            </a:r>
            <a:r>
              <a:rPr lang="en-US" sz="2400" dirty="0" smtClean="0"/>
              <a:t> Earth.</a:t>
            </a:r>
            <a:endParaRPr lang="uk-UA" sz="2400" dirty="0"/>
          </a:p>
        </p:txBody>
      </p:sp>
      <p:pic>
        <p:nvPicPr>
          <p:cNvPr id="4" name="Рисунок 3" descr="98a0fa0f9da0f863365699eace2ee10d3374769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356992"/>
            <a:ext cx="4595949" cy="27778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1345448767,2726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708920"/>
            <a:ext cx="2898153" cy="3852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1062"/>
          </a:xfrm>
        </p:spPr>
        <p:txBody>
          <a:bodyPr>
            <a:normAutofit fontScale="90000"/>
          </a:bodyPr>
          <a:lstStyle/>
          <a:p>
            <a:r>
              <a:rPr lang="uk-UA" b="0" dirty="0" smtClean="0"/>
              <a:t>Yuri </a:t>
            </a:r>
            <a:r>
              <a:rPr lang="uk-UA" b="0" dirty="0" smtClean="0"/>
              <a:t>Gagarin</a:t>
            </a:r>
            <a:r>
              <a:rPr lang="en-US" b="0" dirty="0" smtClean="0"/>
              <a:t> - the </a:t>
            </a:r>
            <a:r>
              <a:rPr lang="en-US" b="0" dirty="0" smtClean="0"/>
              <a:t>world's </a:t>
            </a:r>
            <a:r>
              <a:rPr lang="en-US" b="0" dirty="0" smtClean="0"/>
              <a:t>first cosmonaut</a:t>
            </a:r>
            <a:endParaRPr lang="uk-UA" dirty="0"/>
          </a:p>
        </p:txBody>
      </p:sp>
      <p:pic>
        <p:nvPicPr>
          <p:cNvPr id="3" name="Рисунок 2" descr="200px-Gagarin_space_su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3240360" cy="3758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300px-Gagarin's_capsule_in_Moscow_Cosmonautics_muse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356992"/>
            <a:ext cx="3839394" cy="31100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 rot="21230406">
            <a:off x="1054360" y="5762459"/>
            <a:ext cx="2821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smtClean="0"/>
              <a:t>Yuri Gagarin in space suit</a:t>
            </a:r>
            <a:endParaRPr lang="uk-UA" sz="2000" dirty="0"/>
          </a:p>
        </p:txBody>
      </p:sp>
      <p:sp>
        <p:nvSpPr>
          <p:cNvPr id="6" name="Прямоугольник 5"/>
          <p:cNvSpPr/>
          <p:nvPr/>
        </p:nvSpPr>
        <p:spPr>
          <a:xfrm rot="21235413">
            <a:off x="5309068" y="2703910"/>
            <a:ext cx="2650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Spaceship "</a:t>
            </a:r>
            <a:r>
              <a:rPr lang="en-US" sz="2400" dirty="0" smtClean="0"/>
              <a:t>Vostok"</a:t>
            </a:r>
            <a:endParaRPr lang="uk-UA" sz="2400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           News today</a:t>
            </a:r>
            <a:endParaRPr lang="uk-UA" sz="5400" dirty="0"/>
          </a:p>
        </p:txBody>
      </p:sp>
      <p:pic>
        <p:nvPicPr>
          <p:cNvPr id="3" name="Рисунок 2" descr="11410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9600" y="3284984"/>
            <a:ext cx="5744399" cy="3573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236781601_newspaper-coal-new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84784"/>
            <a:ext cx="5652120" cy="3780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company Virgin Galactic has opened the world's first commercial spaceport</a:t>
            </a:r>
            <a:endParaRPr lang="uk-UA" sz="3600" dirty="0"/>
          </a:p>
        </p:txBody>
      </p:sp>
      <p:pic>
        <p:nvPicPr>
          <p:cNvPr id="3" name="Рисунок 2" descr="img_138389291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6552728" cy="49145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польща</Template>
  <TotalTime>323</TotalTime>
  <Words>141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Модульная</vt:lpstr>
      <vt:lpstr>Слайд 1</vt:lpstr>
      <vt:lpstr>Manned Spaceship </vt:lpstr>
      <vt:lpstr>Types of spaceships</vt:lpstr>
      <vt:lpstr>Spaceships of the first generation</vt:lpstr>
      <vt:lpstr>Spaceships of the second generation</vt:lpstr>
      <vt:lpstr>animals in space flight</vt:lpstr>
      <vt:lpstr>Yuri Gagarin - the world's first cosmonaut</vt:lpstr>
      <vt:lpstr>           News today</vt:lpstr>
      <vt:lpstr>The company Virgin Galactic has opened the world's first commercial spaceport</vt:lpstr>
      <vt:lpstr>The company SpaceX made multiple space system</vt:lpstr>
      <vt:lpstr>The company Virgin Galactic and British billionaire Richard Branson presented first private spacecraft “SpaceShipTwo”.</vt:lpstr>
      <vt:lpstr>Deep Flight Challenger - submarine, aircraft and spacecraft in one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33</cp:revision>
  <dcterms:created xsi:type="dcterms:W3CDTF">2014-04-17T16:41:28Z</dcterms:created>
  <dcterms:modified xsi:type="dcterms:W3CDTF">2014-04-21T20:24:13Z</dcterms:modified>
</cp:coreProperties>
</file>