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2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85ECB-BAED-4921-8185-FBD33E91C0A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F70615-B092-41E1-8FC9-2217260C1DA1}">
      <dgm:prSet/>
      <dgm:spPr/>
      <dgm:t>
        <a:bodyPr/>
        <a:lstStyle/>
        <a:p>
          <a:pPr rtl="0"/>
          <a:r>
            <a:rPr lang="ru-RU" i="1" dirty="0" err="1" smtClean="0"/>
            <a:t>Літературний</a:t>
          </a:r>
          <a:r>
            <a:rPr lang="ru-RU" i="1" dirty="0" smtClean="0"/>
            <a:t> </a:t>
          </a:r>
          <a:r>
            <a:rPr lang="ru-RU" i="1" dirty="0" err="1" smtClean="0"/>
            <a:t>напрям</a:t>
          </a:r>
          <a:r>
            <a:rPr lang="ru-RU" i="1" dirty="0" smtClean="0"/>
            <a:t> — </a:t>
          </a:r>
          <a:r>
            <a:rPr lang="ru-RU" i="1" dirty="0" err="1" smtClean="0"/>
            <a:t>це</a:t>
          </a:r>
          <a:r>
            <a:rPr lang="ru-RU" i="1" dirty="0" smtClean="0"/>
            <a:t> </a:t>
          </a:r>
          <a:r>
            <a:rPr lang="ru-RU" i="1" dirty="0" err="1" smtClean="0"/>
            <a:t>конкретно-історичне</a:t>
          </a:r>
          <a:r>
            <a:rPr lang="ru-RU" i="1" dirty="0" smtClean="0"/>
            <a:t> </a:t>
          </a:r>
          <a:r>
            <a:rPr lang="ru-RU" i="1" dirty="0" err="1" smtClean="0"/>
            <a:t>втілення</a:t>
          </a:r>
          <a:r>
            <a:rPr lang="ru-RU" i="1" dirty="0" smtClean="0"/>
            <a:t> </a:t>
          </a:r>
          <a:r>
            <a:rPr lang="ru-RU" i="1" dirty="0" err="1" smtClean="0"/>
            <a:t>художнього</a:t>
          </a:r>
          <a:r>
            <a:rPr lang="ru-RU" i="1" dirty="0" smtClean="0"/>
            <a:t> методу, </a:t>
          </a:r>
          <a:r>
            <a:rPr lang="ru-RU" i="1" dirty="0" err="1" smtClean="0"/>
            <a:t>що</a:t>
          </a:r>
          <a:r>
            <a:rPr lang="ru-RU" i="1" dirty="0" smtClean="0"/>
            <a:t> </a:t>
          </a:r>
          <a:r>
            <a:rPr lang="ru-RU" i="1" dirty="0" err="1" smtClean="0"/>
            <a:t>проявляє</a:t>
          </a:r>
          <a:r>
            <a:rPr lang="ru-RU" i="1" dirty="0" smtClean="0"/>
            <a:t> себе в </a:t>
          </a:r>
          <a:r>
            <a:rPr lang="ru-RU" i="1" dirty="0" err="1" smtClean="0"/>
            <a:t>ідейно-естетичній</a:t>
          </a:r>
          <a:r>
            <a:rPr lang="ru-RU" i="1" dirty="0" smtClean="0"/>
            <a:t> </a:t>
          </a:r>
          <a:r>
            <a:rPr lang="ru-RU" i="1" dirty="0" err="1" smtClean="0"/>
            <a:t>спільності</a:t>
          </a:r>
          <a:r>
            <a:rPr lang="ru-RU" i="1" dirty="0" smtClean="0"/>
            <a:t> </a:t>
          </a:r>
          <a:r>
            <a:rPr lang="ru-RU" i="1" dirty="0" err="1" smtClean="0"/>
            <a:t>групи</a:t>
          </a:r>
          <a:r>
            <a:rPr lang="ru-RU" i="1" dirty="0" smtClean="0"/>
            <a:t> </a:t>
          </a:r>
          <a:r>
            <a:rPr lang="ru-RU" i="1" dirty="0" err="1" smtClean="0"/>
            <a:t>письменників</a:t>
          </a:r>
          <a:r>
            <a:rPr lang="ru-RU" i="1" dirty="0" smtClean="0"/>
            <a:t> у </a:t>
          </a:r>
          <a:r>
            <a:rPr lang="ru-RU" i="1" dirty="0" err="1" smtClean="0"/>
            <a:t>певний</a:t>
          </a:r>
          <a:r>
            <a:rPr lang="ru-RU" i="1" dirty="0" smtClean="0"/>
            <a:t> </a:t>
          </a:r>
          <a:r>
            <a:rPr lang="ru-RU" i="1" dirty="0" err="1" smtClean="0"/>
            <a:t>період</a:t>
          </a:r>
          <a:r>
            <a:rPr lang="ru-RU" i="1" dirty="0" smtClean="0"/>
            <a:t> часу. </a:t>
          </a:r>
        </a:p>
        <a:p>
          <a:pPr rtl="0"/>
          <a:r>
            <a:rPr lang="ru-RU" i="1" dirty="0" err="1" smtClean="0"/>
            <a:t>Літературний</a:t>
          </a:r>
          <a:r>
            <a:rPr lang="ru-RU" i="1" dirty="0" smtClean="0"/>
            <a:t> </a:t>
          </a:r>
          <a:r>
            <a:rPr lang="ru-RU" i="1" dirty="0" err="1" smtClean="0"/>
            <a:t>напрям</a:t>
          </a:r>
          <a:r>
            <a:rPr lang="ru-RU" i="1" dirty="0" smtClean="0"/>
            <a:t> </a:t>
          </a:r>
          <a:r>
            <a:rPr lang="ru-RU" i="1" dirty="0" err="1" smtClean="0"/>
            <a:t>є</a:t>
          </a:r>
          <a:r>
            <a:rPr lang="ru-RU" i="1" dirty="0" smtClean="0"/>
            <a:t> </a:t>
          </a:r>
          <a:r>
            <a:rPr lang="ru-RU" i="1" dirty="0" err="1" smtClean="0"/>
            <a:t>своєрідним</a:t>
          </a:r>
          <a:r>
            <a:rPr lang="ru-RU" i="1" dirty="0" smtClean="0"/>
            <a:t> синтезом </a:t>
          </a:r>
          <a:r>
            <a:rPr lang="ru-RU" i="1" dirty="0" err="1" smtClean="0"/>
            <a:t>художнього</a:t>
          </a:r>
          <a:r>
            <a:rPr lang="ru-RU" i="1" dirty="0" smtClean="0"/>
            <a:t> методу та </a:t>
          </a:r>
          <a:r>
            <a:rPr lang="ru-RU" i="1" dirty="0" err="1" smtClean="0"/>
            <a:t>індивідуального</a:t>
          </a:r>
          <a:r>
            <a:rPr lang="ru-RU" i="1" dirty="0" smtClean="0"/>
            <a:t> стилю </a:t>
          </a:r>
          <a:r>
            <a:rPr lang="ru-RU" i="1" dirty="0" err="1" smtClean="0"/>
            <a:t>письменника</a:t>
          </a:r>
          <a:r>
            <a:rPr lang="ru-RU" i="1" dirty="0" smtClean="0"/>
            <a:t>. </a:t>
          </a:r>
          <a:r>
            <a:rPr lang="ru-RU" i="1" dirty="0" err="1" smtClean="0"/>
            <a:t>Категорія</a:t>
          </a:r>
          <a:r>
            <a:rPr lang="ru-RU" i="1" dirty="0" smtClean="0"/>
            <a:t> </a:t>
          </a:r>
          <a:r>
            <a:rPr lang="ru-RU" i="1" dirty="0" err="1" smtClean="0"/>
            <a:t>напряму</a:t>
          </a:r>
          <a:r>
            <a:rPr lang="ru-RU" i="1" dirty="0" smtClean="0"/>
            <a:t> </a:t>
          </a:r>
          <a:r>
            <a:rPr lang="ru-RU" i="1" dirty="0" err="1" smtClean="0"/>
            <a:t>передбачає</a:t>
          </a:r>
          <a:r>
            <a:rPr lang="ru-RU" i="1" dirty="0" smtClean="0"/>
            <a:t> </a:t>
          </a:r>
          <a:r>
            <a:rPr lang="ru-RU" i="1" dirty="0" err="1" smtClean="0"/>
            <a:t>об'єднання</a:t>
          </a:r>
          <a:r>
            <a:rPr lang="ru-RU" i="1" dirty="0" smtClean="0"/>
            <a:t> </a:t>
          </a:r>
          <a:r>
            <a:rPr lang="ru-RU" i="1" dirty="0" err="1" smtClean="0"/>
            <a:t>митців</a:t>
          </a:r>
          <a:r>
            <a:rPr lang="ru-RU" i="1" dirty="0" smtClean="0"/>
            <a:t> на </a:t>
          </a:r>
          <a:r>
            <a:rPr lang="ru-RU" i="1" dirty="0" err="1" smtClean="0"/>
            <a:t>основі</a:t>
          </a:r>
          <a:r>
            <a:rPr lang="ru-RU" i="1" dirty="0" smtClean="0"/>
            <a:t> </a:t>
          </a:r>
          <a:r>
            <a:rPr lang="ru-RU" i="1" dirty="0" err="1" smtClean="0"/>
            <a:t>єдиного</a:t>
          </a:r>
          <a:r>
            <a:rPr lang="ru-RU" i="1" dirty="0" smtClean="0"/>
            <a:t> методу, а </a:t>
          </a:r>
          <a:r>
            <a:rPr lang="ru-RU" i="1" dirty="0" err="1" smtClean="0"/>
            <a:t>також</a:t>
          </a:r>
          <a:r>
            <a:rPr lang="ru-RU" i="1" dirty="0" smtClean="0"/>
            <a:t> </a:t>
          </a:r>
          <a:r>
            <a:rPr lang="ru-RU" i="1" dirty="0" err="1" smtClean="0"/>
            <a:t>певну</a:t>
          </a:r>
          <a:r>
            <a:rPr lang="ru-RU" i="1" dirty="0" smtClean="0"/>
            <a:t> </a:t>
          </a:r>
          <a:r>
            <a:rPr lang="ru-RU" i="1" dirty="0" err="1" smtClean="0"/>
            <a:t>схожість</a:t>
          </a:r>
          <a:r>
            <a:rPr lang="ru-RU" i="1" dirty="0" smtClean="0"/>
            <a:t> </a:t>
          </a:r>
          <a:r>
            <a:rPr lang="ru-RU" i="1" dirty="0" err="1" smtClean="0"/>
            <a:t>індивідуальних</a:t>
          </a:r>
          <a:r>
            <a:rPr lang="ru-RU" i="1" dirty="0" smtClean="0"/>
            <a:t> </a:t>
          </a:r>
          <a:r>
            <a:rPr lang="ru-RU" i="1" dirty="0" err="1" smtClean="0"/>
            <a:t>стилів</a:t>
          </a:r>
          <a:r>
            <a:rPr lang="ru-RU" i="1" dirty="0" smtClean="0"/>
            <a:t>. Кожному </a:t>
          </a:r>
          <a:r>
            <a:rPr lang="ru-RU" i="1" dirty="0" err="1" smtClean="0"/>
            <a:t>літературному</a:t>
          </a:r>
          <a:r>
            <a:rPr lang="ru-RU" i="1" dirty="0" smtClean="0"/>
            <a:t> </a:t>
          </a:r>
          <a:r>
            <a:rPr lang="ru-RU" i="1" dirty="0" err="1" smtClean="0"/>
            <a:t>напрямові</a:t>
          </a:r>
          <a:r>
            <a:rPr lang="ru-RU" i="1" dirty="0" smtClean="0"/>
            <a:t> </a:t>
          </a:r>
          <a:r>
            <a:rPr lang="ru-RU" i="1" dirty="0" err="1" smtClean="0"/>
            <a:t>відповідає</a:t>
          </a:r>
          <a:r>
            <a:rPr lang="ru-RU" i="1" dirty="0" smtClean="0"/>
            <a:t> </a:t>
          </a:r>
          <a:r>
            <a:rPr lang="ru-RU" i="1" dirty="0" err="1" smtClean="0"/>
            <a:t>сукупність</a:t>
          </a:r>
          <a:r>
            <a:rPr lang="ru-RU" i="1" dirty="0" smtClean="0"/>
            <a:t> </a:t>
          </a:r>
          <a:r>
            <a:rPr lang="ru-RU" i="1" dirty="0" err="1" smtClean="0"/>
            <a:t>творів</a:t>
          </a:r>
          <a:r>
            <a:rPr lang="ru-RU" i="1" dirty="0" smtClean="0"/>
            <a:t>, </a:t>
          </a:r>
          <a:r>
            <a:rPr lang="ru-RU" i="1" dirty="0" err="1" smtClean="0"/>
            <a:t>які</a:t>
          </a:r>
          <a:r>
            <a:rPr lang="ru-RU" i="1" dirty="0" smtClean="0"/>
            <a:t> </a:t>
          </a:r>
          <a:r>
            <a:rPr lang="ru-RU" i="1" dirty="0" err="1" smtClean="0"/>
            <a:t>мають</a:t>
          </a:r>
          <a:r>
            <a:rPr lang="ru-RU" i="1" dirty="0" smtClean="0"/>
            <a:t> </a:t>
          </a:r>
          <a:r>
            <a:rPr lang="ru-RU" i="1" dirty="0" err="1" smtClean="0"/>
            <a:t>спільні</a:t>
          </a:r>
          <a:r>
            <a:rPr lang="ru-RU" i="1" dirty="0" smtClean="0"/>
            <a:t>, </a:t>
          </a:r>
          <a:r>
            <a:rPr lang="ru-RU" i="1" dirty="0" err="1" smtClean="0"/>
            <a:t>характерні</a:t>
          </a:r>
          <a:r>
            <a:rPr lang="ru-RU" i="1" dirty="0" smtClean="0"/>
            <a:t> </a:t>
          </a:r>
          <a:r>
            <a:rPr lang="ru-RU" i="1" dirty="0" err="1" smtClean="0"/>
            <a:t>риси</a:t>
          </a:r>
          <a:r>
            <a:rPr lang="ru-RU" i="1" dirty="0" smtClean="0"/>
            <a:t>.</a:t>
          </a:r>
          <a:endParaRPr lang="ru-RU" i="1" dirty="0"/>
        </a:p>
      </dgm:t>
    </dgm:pt>
    <dgm:pt modelId="{30171FBC-AD20-4EEA-B067-6FDF8E19CA74}" type="parTrans" cxnId="{F1C4E95D-3FA6-41BB-B82E-4DD5DC1E59E9}">
      <dgm:prSet/>
      <dgm:spPr/>
      <dgm:t>
        <a:bodyPr/>
        <a:lstStyle/>
        <a:p>
          <a:endParaRPr lang="ru-RU"/>
        </a:p>
      </dgm:t>
    </dgm:pt>
    <dgm:pt modelId="{8A084CB3-857C-4E24-9063-A75AAF611B0F}" type="sibTrans" cxnId="{F1C4E95D-3FA6-41BB-B82E-4DD5DC1E59E9}">
      <dgm:prSet/>
      <dgm:spPr/>
      <dgm:t>
        <a:bodyPr/>
        <a:lstStyle/>
        <a:p>
          <a:endParaRPr lang="ru-RU"/>
        </a:p>
      </dgm:t>
    </dgm:pt>
    <dgm:pt modelId="{FF4414B3-627D-4072-8224-D1113FF9BDB1}" type="pres">
      <dgm:prSet presAssocID="{C5985ECB-BAED-4921-8185-FBD33E91C0A2}" presName="linear" presStyleCnt="0">
        <dgm:presLayoutVars>
          <dgm:animLvl val="lvl"/>
          <dgm:resizeHandles val="exact"/>
        </dgm:presLayoutVars>
      </dgm:prSet>
      <dgm:spPr/>
    </dgm:pt>
    <dgm:pt modelId="{841B376B-1088-4859-9B7C-2BE5962323E8}" type="pres">
      <dgm:prSet presAssocID="{4EF70615-B092-41E1-8FC9-2217260C1DA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089488-7A65-4D91-9118-0C7661EE9880}" type="presOf" srcId="{4EF70615-B092-41E1-8FC9-2217260C1DA1}" destId="{841B376B-1088-4859-9B7C-2BE5962323E8}" srcOrd="0" destOrd="0" presId="urn:microsoft.com/office/officeart/2005/8/layout/vList2"/>
    <dgm:cxn modelId="{F1C4E95D-3FA6-41BB-B82E-4DD5DC1E59E9}" srcId="{C5985ECB-BAED-4921-8185-FBD33E91C0A2}" destId="{4EF70615-B092-41E1-8FC9-2217260C1DA1}" srcOrd="0" destOrd="0" parTransId="{30171FBC-AD20-4EEA-B067-6FDF8E19CA74}" sibTransId="{8A084CB3-857C-4E24-9063-A75AAF611B0F}"/>
    <dgm:cxn modelId="{FFA0E894-95B0-4F5E-9EF2-C8DA6E10D234}" type="presOf" srcId="{C5985ECB-BAED-4921-8185-FBD33E91C0A2}" destId="{FF4414B3-627D-4072-8224-D1113FF9BDB1}" srcOrd="0" destOrd="0" presId="urn:microsoft.com/office/officeart/2005/8/layout/vList2"/>
    <dgm:cxn modelId="{559CA853-352B-48A9-B17A-5C64049BB835}" type="presParOf" srcId="{FF4414B3-627D-4072-8224-D1113FF9BDB1}" destId="{841B376B-1088-4859-9B7C-2BE5962323E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4B437C0-6D45-4071-9660-4E4C4F1417B3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03FE252-6289-4C22-805B-3DD694AE5A37}">
      <dgm:prSet/>
      <dgm:spPr/>
      <dgm:t>
        <a:bodyPr/>
        <a:lstStyle/>
        <a:p>
          <a:pPr rtl="0"/>
          <a:r>
            <a:rPr lang="ru-RU" dirty="0" err="1" smtClean="0"/>
            <a:t>зображується</a:t>
          </a:r>
          <a:r>
            <a:rPr lang="ru-RU" dirty="0" smtClean="0"/>
            <a:t> не сам предмет, а </a:t>
          </a:r>
          <a:r>
            <a:rPr lang="ru-RU" dirty="0" err="1" smtClean="0"/>
            <a:t>враження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нього</a:t>
          </a:r>
          <a:endParaRPr lang="ru-RU" dirty="0"/>
        </a:p>
      </dgm:t>
    </dgm:pt>
    <dgm:pt modelId="{B6B1237B-FD2C-4F1D-860C-A8774A6AB363}" type="parTrans" cxnId="{4F59C80D-6701-40E5-813C-12F92BFA6920}">
      <dgm:prSet/>
      <dgm:spPr/>
      <dgm:t>
        <a:bodyPr/>
        <a:lstStyle/>
        <a:p>
          <a:endParaRPr lang="ru-RU"/>
        </a:p>
      </dgm:t>
    </dgm:pt>
    <dgm:pt modelId="{DEA22D42-9D5D-47FF-BF79-A5FACCFF104B}" type="sibTrans" cxnId="{4F59C80D-6701-40E5-813C-12F92BFA6920}">
      <dgm:prSet/>
      <dgm:spPr/>
      <dgm:t>
        <a:bodyPr/>
        <a:lstStyle/>
        <a:p>
          <a:endParaRPr lang="ru-RU"/>
        </a:p>
      </dgm:t>
    </dgm:pt>
    <dgm:pt modelId="{A7294B52-31D5-4C9E-B5DC-347D6D390DB7}">
      <dgm:prSet/>
      <dgm:spPr/>
      <dgm:t>
        <a:bodyPr/>
        <a:lstStyle/>
        <a:p>
          <a:pPr rtl="0"/>
          <a:r>
            <a:rPr lang="ru-RU" dirty="0" err="1" smtClean="0"/>
            <a:t>імпресіоністи</a:t>
          </a:r>
          <a:r>
            <a:rPr lang="ru-RU" dirty="0" smtClean="0"/>
            <a:t> </a:t>
          </a:r>
          <a:r>
            <a:rPr lang="ru-RU" dirty="0" err="1" smtClean="0"/>
            <a:t>орієнтуються</a:t>
          </a:r>
          <a:r>
            <a:rPr lang="ru-RU" dirty="0" smtClean="0"/>
            <a:t> на </a:t>
          </a:r>
          <a:r>
            <a:rPr lang="ru-RU" dirty="0" err="1" smtClean="0"/>
            <a:t>почуття</a:t>
          </a:r>
          <a:r>
            <a:rPr lang="ru-RU" dirty="0" smtClean="0"/>
            <a:t>, а не на </a:t>
          </a:r>
          <a:r>
            <a:rPr lang="ru-RU" dirty="0" err="1" smtClean="0"/>
            <a:t>розум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    </a:t>
          </a:r>
          <a:endParaRPr lang="ru-RU" dirty="0"/>
        </a:p>
      </dgm:t>
    </dgm:pt>
    <dgm:pt modelId="{54B1BE53-A306-4394-B66C-23A20E32C1D1}" type="parTrans" cxnId="{8C1B5F34-77F0-4A2F-AF2C-4DDFF586F5ED}">
      <dgm:prSet/>
      <dgm:spPr/>
      <dgm:t>
        <a:bodyPr/>
        <a:lstStyle/>
        <a:p>
          <a:endParaRPr lang="ru-RU"/>
        </a:p>
      </dgm:t>
    </dgm:pt>
    <dgm:pt modelId="{C423D1FA-D97C-4D87-B9CD-FEF82875C49E}" type="sibTrans" cxnId="{8C1B5F34-77F0-4A2F-AF2C-4DDFF586F5ED}">
      <dgm:prSet/>
      <dgm:spPr/>
      <dgm:t>
        <a:bodyPr/>
        <a:lstStyle/>
        <a:p>
          <a:endParaRPr lang="ru-RU"/>
        </a:p>
      </dgm:t>
    </dgm:pt>
    <dgm:pt modelId="{3690F486-5BBE-4999-9F13-A7CB9FD1E696}">
      <dgm:prSet/>
      <dgm:spPr/>
      <dgm:t>
        <a:bodyPr/>
        <a:lstStyle/>
        <a:p>
          <a:pPr rtl="0"/>
          <a:r>
            <a:rPr lang="ru-RU" dirty="0" err="1" smtClean="0"/>
            <a:t>відмова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ідеалізації</a:t>
          </a:r>
          <a:endParaRPr lang="ru-RU" dirty="0"/>
        </a:p>
      </dgm:t>
    </dgm:pt>
    <dgm:pt modelId="{BC678446-5D67-40CB-888A-E3158F01E70D}" type="parTrans" cxnId="{BA45AFFA-823D-4834-B872-A468A2980527}">
      <dgm:prSet/>
      <dgm:spPr/>
      <dgm:t>
        <a:bodyPr/>
        <a:lstStyle/>
        <a:p>
          <a:endParaRPr lang="ru-RU"/>
        </a:p>
      </dgm:t>
    </dgm:pt>
    <dgm:pt modelId="{6A2A4576-0986-4305-A806-630192C939E7}" type="sibTrans" cxnId="{BA45AFFA-823D-4834-B872-A468A2980527}">
      <dgm:prSet/>
      <dgm:spPr/>
      <dgm:t>
        <a:bodyPr/>
        <a:lstStyle/>
        <a:p>
          <a:endParaRPr lang="ru-RU"/>
        </a:p>
      </dgm:t>
    </dgm:pt>
    <dgm:pt modelId="{192D5332-07F2-4BE8-912B-E1AA9353CE09}">
      <dgm:prSet/>
      <dgm:spPr/>
      <dgm:t>
        <a:bodyPr/>
        <a:lstStyle/>
        <a:p>
          <a:pPr rtl="0"/>
          <a:r>
            <a:rPr lang="ru-RU" dirty="0" err="1" smtClean="0"/>
            <a:t>часопростір</a:t>
          </a:r>
          <a:r>
            <a:rPr lang="ru-RU" dirty="0" smtClean="0"/>
            <a:t> </a:t>
          </a:r>
          <a:r>
            <a:rPr lang="ru-RU" dirty="0" err="1" smtClean="0"/>
            <a:t>ущільнюється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подрібнюється</a:t>
          </a:r>
          <a:r>
            <a:rPr lang="ru-RU" dirty="0" smtClean="0"/>
            <a:t>, предметом </a:t>
          </a:r>
          <a:r>
            <a:rPr lang="ru-RU" dirty="0" err="1" smtClean="0"/>
            <a:t>мистецької</a:t>
          </a:r>
          <a:r>
            <a:rPr lang="ru-RU" dirty="0" smtClean="0"/>
            <a:t> </a:t>
          </a:r>
          <a:r>
            <a:rPr lang="ru-RU" dirty="0" err="1" smtClean="0"/>
            <a:t>зацікавленості</a:t>
          </a:r>
          <a:r>
            <a:rPr lang="ru-RU" dirty="0" smtClean="0"/>
            <a:t> </a:t>
          </a:r>
          <a:r>
            <a:rPr lang="ru-RU" dirty="0" err="1" smtClean="0"/>
            <a:t>стає</a:t>
          </a:r>
          <a:r>
            <a:rPr lang="ru-RU" dirty="0" smtClean="0"/>
            <a:t> </a:t>
          </a:r>
          <a:r>
            <a:rPr lang="ru-RU" dirty="0" err="1" smtClean="0"/>
            <a:t>уривчасті</a:t>
          </a:r>
          <a:r>
            <a:rPr lang="ru-RU" dirty="0" smtClean="0"/>
            <a:t> </a:t>
          </a:r>
          <a:r>
            <a:rPr lang="ru-RU" dirty="0" err="1" smtClean="0"/>
            <a:t>фрагменти</a:t>
          </a:r>
          <a:r>
            <a:rPr lang="ru-RU" dirty="0" smtClean="0"/>
            <a:t>, </a:t>
          </a:r>
          <a:r>
            <a:rPr lang="ru-RU" dirty="0" err="1" smtClean="0"/>
            <a:t>відбиті</a:t>
          </a:r>
          <a:r>
            <a:rPr lang="ru-RU" dirty="0" smtClean="0"/>
            <a:t> у </a:t>
          </a:r>
          <a:r>
            <a:rPr lang="ru-RU" dirty="0" err="1" smtClean="0"/>
            <a:t>свідомості</a:t>
          </a:r>
          <a:r>
            <a:rPr lang="ru-RU" dirty="0" smtClean="0"/>
            <a:t> персонажа</a:t>
          </a:r>
          <a:endParaRPr lang="ru-RU" dirty="0"/>
        </a:p>
      </dgm:t>
    </dgm:pt>
    <dgm:pt modelId="{FE43AA18-461A-4BB2-A89B-98224AE224DF}" type="parTrans" cxnId="{E6268606-13C9-47EF-86C0-D7075B17E451}">
      <dgm:prSet/>
      <dgm:spPr/>
      <dgm:t>
        <a:bodyPr/>
        <a:lstStyle/>
        <a:p>
          <a:endParaRPr lang="ru-RU"/>
        </a:p>
      </dgm:t>
    </dgm:pt>
    <dgm:pt modelId="{19D7817A-D65B-470C-8FAE-6FDD0E88F7C7}" type="sibTrans" cxnId="{E6268606-13C9-47EF-86C0-D7075B17E451}">
      <dgm:prSet/>
      <dgm:spPr/>
      <dgm:t>
        <a:bodyPr/>
        <a:lstStyle/>
        <a:p>
          <a:endParaRPr lang="ru-RU"/>
        </a:p>
      </dgm:t>
    </dgm:pt>
    <dgm:pt modelId="{63270CE6-9A8A-4DF3-86B5-CBE4AB377FE3}">
      <dgm:prSet/>
      <dgm:spPr/>
      <dgm:t>
        <a:bodyPr/>
        <a:lstStyle/>
        <a:p>
          <a:pPr rtl="0"/>
          <a:r>
            <a:rPr lang="ru-RU" dirty="0" smtClean="0"/>
            <a:t> герой </a:t>
          </a:r>
          <a:r>
            <a:rPr lang="ru-RU" dirty="0" err="1" smtClean="0"/>
            <a:t>цікавий</a:t>
          </a:r>
          <a:r>
            <a:rPr lang="ru-RU" dirty="0" smtClean="0"/>
            <a:t> «</a:t>
          </a:r>
          <a:r>
            <a:rPr lang="ru-RU" dirty="0" err="1" smtClean="0"/>
            <a:t>пасивною</a:t>
          </a:r>
          <a:r>
            <a:rPr lang="ru-RU" dirty="0" smtClean="0"/>
            <a:t>» </a:t>
          </a:r>
          <a:r>
            <a:rPr lang="ru-RU" dirty="0" err="1" smtClean="0"/>
            <a:t>здатністю</a:t>
          </a:r>
          <a:r>
            <a:rPr lang="ru-RU" dirty="0" smtClean="0"/>
            <a:t> </a:t>
          </a:r>
          <a:r>
            <a:rPr lang="ru-RU" dirty="0" err="1" smtClean="0"/>
            <a:t>сприймати</a:t>
          </a:r>
          <a:r>
            <a:rPr lang="ru-RU" dirty="0" smtClean="0"/>
            <a:t>, </a:t>
          </a:r>
          <a:r>
            <a:rPr lang="ru-RU" dirty="0" err="1" smtClean="0"/>
            <a:t>реагувати</a:t>
          </a:r>
          <a:r>
            <a:rPr lang="ru-RU" dirty="0" smtClean="0"/>
            <a:t> на </a:t>
          </a:r>
          <a:r>
            <a:rPr lang="ru-RU" dirty="0" err="1" smtClean="0"/>
            <a:t>зовнішні</a:t>
          </a:r>
          <a:r>
            <a:rPr lang="ru-RU" dirty="0" smtClean="0"/>
            <a:t> </a:t>
          </a:r>
          <a:r>
            <a:rPr lang="ru-RU" dirty="0" err="1" smtClean="0"/>
            <a:t>збудники</a:t>
          </a:r>
          <a:r>
            <a:rPr lang="ru-RU" dirty="0" smtClean="0"/>
            <a:t>, бути </a:t>
          </a:r>
          <a:r>
            <a:rPr lang="ru-RU" dirty="0" err="1" smtClean="0"/>
            <a:t>носієм</a:t>
          </a:r>
          <a:r>
            <a:rPr lang="ru-RU" dirty="0" smtClean="0"/>
            <a:t>, </a:t>
          </a:r>
          <a:r>
            <a:rPr lang="ru-RU" dirty="0" err="1" smtClean="0"/>
            <a:t>навіть</a:t>
          </a:r>
          <a:r>
            <a:rPr lang="ru-RU" dirty="0" smtClean="0"/>
            <a:t> </a:t>
          </a:r>
          <a:r>
            <a:rPr lang="ru-RU" dirty="0" err="1" smtClean="0"/>
            <a:t>колекціонером</a:t>
          </a:r>
          <a:r>
            <a:rPr lang="ru-RU" dirty="0" smtClean="0"/>
            <a:t> </a:t>
          </a:r>
          <a:r>
            <a:rPr lang="ru-RU" dirty="0" err="1" smtClean="0"/>
            <a:t>вражень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    </a:t>
          </a:r>
          <a:endParaRPr lang="ru-RU" dirty="0"/>
        </a:p>
      </dgm:t>
    </dgm:pt>
    <dgm:pt modelId="{98E663B8-7A45-4BAB-A01C-7C8E2195A1E3}" type="parTrans" cxnId="{9F0EDEA2-9D6B-4BC2-A04A-AE502F0B12C4}">
      <dgm:prSet/>
      <dgm:spPr/>
      <dgm:t>
        <a:bodyPr/>
        <a:lstStyle/>
        <a:p>
          <a:endParaRPr lang="ru-RU"/>
        </a:p>
      </dgm:t>
    </dgm:pt>
    <dgm:pt modelId="{A463550B-4716-44A5-882D-72C243A09C9B}" type="sibTrans" cxnId="{9F0EDEA2-9D6B-4BC2-A04A-AE502F0B12C4}">
      <dgm:prSet/>
      <dgm:spPr/>
      <dgm:t>
        <a:bodyPr/>
        <a:lstStyle/>
        <a:p>
          <a:endParaRPr lang="ru-RU"/>
        </a:p>
      </dgm:t>
    </dgm:pt>
    <dgm:pt modelId="{8692D2FF-639D-4DBD-B749-18D636C32F90}" type="pres">
      <dgm:prSet presAssocID="{A4B437C0-6D45-4071-9660-4E4C4F1417B3}" presName="Name0" presStyleCnt="0">
        <dgm:presLayoutVars>
          <dgm:dir/>
          <dgm:resizeHandles val="exact"/>
        </dgm:presLayoutVars>
      </dgm:prSet>
      <dgm:spPr/>
    </dgm:pt>
    <dgm:pt modelId="{BD56D02B-D56B-425D-948F-1875BAA52F98}" type="pres">
      <dgm:prSet presAssocID="{403FE252-6289-4C22-805B-3DD694AE5A37}" presName="node" presStyleLbl="node1" presStyleIdx="0" presStyleCnt="5">
        <dgm:presLayoutVars>
          <dgm:bulletEnabled val="1"/>
        </dgm:presLayoutVars>
      </dgm:prSet>
      <dgm:spPr/>
    </dgm:pt>
    <dgm:pt modelId="{971C0475-2E15-4ED0-B447-079D36098521}" type="pres">
      <dgm:prSet presAssocID="{DEA22D42-9D5D-47FF-BF79-A5FACCFF104B}" presName="sibTrans" presStyleCnt="0"/>
      <dgm:spPr/>
    </dgm:pt>
    <dgm:pt modelId="{3E84225B-C5F8-47F5-B645-CDD64AD53B51}" type="pres">
      <dgm:prSet presAssocID="{A7294B52-31D5-4C9E-B5DC-347D6D390DB7}" presName="node" presStyleLbl="node1" presStyleIdx="1" presStyleCnt="5">
        <dgm:presLayoutVars>
          <dgm:bulletEnabled val="1"/>
        </dgm:presLayoutVars>
      </dgm:prSet>
      <dgm:spPr/>
    </dgm:pt>
    <dgm:pt modelId="{D22B2BC8-C01F-444B-A309-73524E05FDD0}" type="pres">
      <dgm:prSet presAssocID="{C423D1FA-D97C-4D87-B9CD-FEF82875C49E}" presName="sibTrans" presStyleCnt="0"/>
      <dgm:spPr/>
    </dgm:pt>
    <dgm:pt modelId="{57A2882D-88F7-464E-9B71-0B8BF85BD4ED}" type="pres">
      <dgm:prSet presAssocID="{3690F486-5BBE-4999-9F13-A7CB9FD1E696}" presName="node" presStyleLbl="node1" presStyleIdx="2" presStyleCnt="5">
        <dgm:presLayoutVars>
          <dgm:bulletEnabled val="1"/>
        </dgm:presLayoutVars>
      </dgm:prSet>
      <dgm:spPr/>
    </dgm:pt>
    <dgm:pt modelId="{A9C4371B-32B5-4809-93AD-C7701A56D103}" type="pres">
      <dgm:prSet presAssocID="{6A2A4576-0986-4305-A806-630192C939E7}" presName="sibTrans" presStyleCnt="0"/>
      <dgm:spPr/>
    </dgm:pt>
    <dgm:pt modelId="{C81C6668-61EC-4332-B7CA-1D0712DC6514}" type="pres">
      <dgm:prSet presAssocID="{192D5332-07F2-4BE8-912B-E1AA9353CE09}" presName="node" presStyleLbl="node1" presStyleIdx="3" presStyleCnt="5">
        <dgm:presLayoutVars>
          <dgm:bulletEnabled val="1"/>
        </dgm:presLayoutVars>
      </dgm:prSet>
      <dgm:spPr/>
    </dgm:pt>
    <dgm:pt modelId="{D1A0FC99-CA81-4778-B5EE-C5453A81421F}" type="pres">
      <dgm:prSet presAssocID="{19D7817A-D65B-470C-8FAE-6FDD0E88F7C7}" presName="sibTrans" presStyleCnt="0"/>
      <dgm:spPr/>
    </dgm:pt>
    <dgm:pt modelId="{C71895E2-A279-4F4E-8CF4-803669C71BE7}" type="pres">
      <dgm:prSet presAssocID="{63270CE6-9A8A-4DF3-86B5-CBE4AB377FE3}" presName="node" presStyleLbl="node1" presStyleIdx="4" presStyleCnt="5">
        <dgm:presLayoutVars>
          <dgm:bulletEnabled val="1"/>
        </dgm:presLayoutVars>
      </dgm:prSet>
      <dgm:spPr/>
    </dgm:pt>
  </dgm:ptLst>
  <dgm:cxnLst>
    <dgm:cxn modelId="{B4FC74B7-ADB1-4361-9CA2-7B687F906CCB}" type="presOf" srcId="{A7294B52-31D5-4C9E-B5DC-347D6D390DB7}" destId="{3E84225B-C5F8-47F5-B645-CDD64AD53B51}" srcOrd="0" destOrd="0" presId="urn:microsoft.com/office/officeart/2005/8/layout/hList6"/>
    <dgm:cxn modelId="{BA45AFFA-823D-4834-B872-A468A2980527}" srcId="{A4B437C0-6D45-4071-9660-4E4C4F1417B3}" destId="{3690F486-5BBE-4999-9F13-A7CB9FD1E696}" srcOrd="2" destOrd="0" parTransId="{BC678446-5D67-40CB-888A-E3158F01E70D}" sibTransId="{6A2A4576-0986-4305-A806-630192C939E7}"/>
    <dgm:cxn modelId="{9F0EDEA2-9D6B-4BC2-A04A-AE502F0B12C4}" srcId="{A4B437C0-6D45-4071-9660-4E4C4F1417B3}" destId="{63270CE6-9A8A-4DF3-86B5-CBE4AB377FE3}" srcOrd="4" destOrd="0" parTransId="{98E663B8-7A45-4BAB-A01C-7C8E2195A1E3}" sibTransId="{A463550B-4716-44A5-882D-72C243A09C9B}"/>
    <dgm:cxn modelId="{4F59C80D-6701-40E5-813C-12F92BFA6920}" srcId="{A4B437C0-6D45-4071-9660-4E4C4F1417B3}" destId="{403FE252-6289-4C22-805B-3DD694AE5A37}" srcOrd="0" destOrd="0" parTransId="{B6B1237B-FD2C-4F1D-860C-A8774A6AB363}" sibTransId="{DEA22D42-9D5D-47FF-BF79-A5FACCFF104B}"/>
    <dgm:cxn modelId="{C9D43160-2AD4-4C5D-9F5E-FD636DB6B0F7}" type="presOf" srcId="{A4B437C0-6D45-4071-9660-4E4C4F1417B3}" destId="{8692D2FF-639D-4DBD-B749-18D636C32F90}" srcOrd="0" destOrd="0" presId="urn:microsoft.com/office/officeart/2005/8/layout/hList6"/>
    <dgm:cxn modelId="{3FDD185A-96D0-4DF0-9FC4-97F0A4432A90}" type="presOf" srcId="{63270CE6-9A8A-4DF3-86B5-CBE4AB377FE3}" destId="{C71895E2-A279-4F4E-8CF4-803669C71BE7}" srcOrd="0" destOrd="0" presId="urn:microsoft.com/office/officeart/2005/8/layout/hList6"/>
    <dgm:cxn modelId="{8C1B5F34-77F0-4A2F-AF2C-4DDFF586F5ED}" srcId="{A4B437C0-6D45-4071-9660-4E4C4F1417B3}" destId="{A7294B52-31D5-4C9E-B5DC-347D6D390DB7}" srcOrd="1" destOrd="0" parTransId="{54B1BE53-A306-4394-B66C-23A20E32C1D1}" sibTransId="{C423D1FA-D97C-4D87-B9CD-FEF82875C49E}"/>
    <dgm:cxn modelId="{9A5D038A-A101-4CAF-A073-1D1AB25438CC}" type="presOf" srcId="{403FE252-6289-4C22-805B-3DD694AE5A37}" destId="{BD56D02B-D56B-425D-948F-1875BAA52F98}" srcOrd="0" destOrd="0" presId="urn:microsoft.com/office/officeart/2005/8/layout/hList6"/>
    <dgm:cxn modelId="{E6268606-13C9-47EF-86C0-D7075B17E451}" srcId="{A4B437C0-6D45-4071-9660-4E4C4F1417B3}" destId="{192D5332-07F2-4BE8-912B-E1AA9353CE09}" srcOrd="3" destOrd="0" parTransId="{FE43AA18-461A-4BB2-A89B-98224AE224DF}" sibTransId="{19D7817A-D65B-470C-8FAE-6FDD0E88F7C7}"/>
    <dgm:cxn modelId="{F5B68749-2DDD-41CB-8B5A-575A710F65CB}" type="presOf" srcId="{3690F486-5BBE-4999-9F13-A7CB9FD1E696}" destId="{57A2882D-88F7-464E-9B71-0B8BF85BD4ED}" srcOrd="0" destOrd="0" presId="urn:microsoft.com/office/officeart/2005/8/layout/hList6"/>
    <dgm:cxn modelId="{F3C3BB43-0227-43E3-8D72-62E6BC5FB045}" type="presOf" srcId="{192D5332-07F2-4BE8-912B-E1AA9353CE09}" destId="{C81C6668-61EC-4332-B7CA-1D0712DC6514}" srcOrd="0" destOrd="0" presId="urn:microsoft.com/office/officeart/2005/8/layout/hList6"/>
    <dgm:cxn modelId="{0324CB95-2A49-40FE-924C-62F3126A7CBD}" type="presParOf" srcId="{8692D2FF-639D-4DBD-B749-18D636C32F90}" destId="{BD56D02B-D56B-425D-948F-1875BAA52F98}" srcOrd="0" destOrd="0" presId="urn:microsoft.com/office/officeart/2005/8/layout/hList6"/>
    <dgm:cxn modelId="{2954013D-2203-4913-B6CE-B65583E0F5A1}" type="presParOf" srcId="{8692D2FF-639D-4DBD-B749-18D636C32F90}" destId="{971C0475-2E15-4ED0-B447-079D36098521}" srcOrd="1" destOrd="0" presId="urn:microsoft.com/office/officeart/2005/8/layout/hList6"/>
    <dgm:cxn modelId="{33BB75B4-82D0-4E33-A742-A516C4C65680}" type="presParOf" srcId="{8692D2FF-639D-4DBD-B749-18D636C32F90}" destId="{3E84225B-C5F8-47F5-B645-CDD64AD53B51}" srcOrd="2" destOrd="0" presId="urn:microsoft.com/office/officeart/2005/8/layout/hList6"/>
    <dgm:cxn modelId="{85440F6D-06BC-4D9D-ACEF-3A3795B3DFDB}" type="presParOf" srcId="{8692D2FF-639D-4DBD-B749-18D636C32F90}" destId="{D22B2BC8-C01F-444B-A309-73524E05FDD0}" srcOrd="3" destOrd="0" presId="urn:microsoft.com/office/officeart/2005/8/layout/hList6"/>
    <dgm:cxn modelId="{089DA1E4-D7E7-447F-8189-B58725084800}" type="presParOf" srcId="{8692D2FF-639D-4DBD-B749-18D636C32F90}" destId="{57A2882D-88F7-464E-9B71-0B8BF85BD4ED}" srcOrd="4" destOrd="0" presId="urn:microsoft.com/office/officeart/2005/8/layout/hList6"/>
    <dgm:cxn modelId="{85863F27-E00D-4EA0-A9CC-5D3BA79B16EF}" type="presParOf" srcId="{8692D2FF-639D-4DBD-B749-18D636C32F90}" destId="{A9C4371B-32B5-4809-93AD-C7701A56D103}" srcOrd="5" destOrd="0" presId="urn:microsoft.com/office/officeart/2005/8/layout/hList6"/>
    <dgm:cxn modelId="{B7A16A8E-F24A-4FBF-86AE-8CFB80028EAF}" type="presParOf" srcId="{8692D2FF-639D-4DBD-B749-18D636C32F90}" destId="{C81C6668-61EC-4332-B7CA-1D0712DC6514}" srcOrd="6" destOrd="0" presId="urn:microsoft.com/office/officeart/2005/8/layout/hList6"/>
    <dgm:cxn modelId="{04275E58-ABC1-481E-8DEB-4E8C0875F6AE}" type="presParOf" srcId="{8692D2FF-639D-4DBD-B749-18D636C32F90}" destId="{D1A0FC99-CA81-4778-B5EE-C5453A81421F}" srcOrd="7" destOrd="0" presId="urn:microsoft.com/office/officeart/2005/8/layout/hList6"/>
    <dgm:cxn modelId="{B3B750D3-500B-423E-B4DE-FD6808E37CB8}" type="presParOf" srcId="{8692D2FF-639D-4DBD-B749-18D636C32F90}" destId="{C71895E2-A279-4F4E-8CF4-803669C71BE7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9560C4C-462F-4EEA-B08B-43350BCBC7DD}" type="doc">
      <dgm:prSet loTypeId="urn:microsoft.com/office/officeart/2005/8/layout/target3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03D45EC-2C42-43E4-B0B3-CEA00A619DBE}">
      <dgm:prSet/>
      <dgm:spPr/>
      <dgm:t>
        <a:bodyPr/>
        <a:lstStyle/>
        <a:p>
          <a:pPr rtl="0"/>
          <a:r>
            <a:rPr lang="ru-RU" dirty="0" err="1" smtClean="0"/>
            <a:t>зацікавленість</a:t>
          </a:r>
          <a:r>
            <a:rPr lang="ru-RU" dirty="0" smtClean="0"/>
            <a:t> </a:t>
          </a:r>
          <a:r>
            <a:rPr lang="ru-RU" dirty="0" err="1" smtClean="0"/>
            <a:t>глибинними</a:t>
          </a:r>
          <a:r>
            <a:rPr lang="ru-RU" dirty="0" smtClean="0"/>
            <a:t> </a:t>
          </a:r>
          <a:r>
            <a:rPr lang="ru-RU" dirty="0" err="1" smtClean="0"/>
            <a:t>психічними</a:t>
          </a:r>
          <a:r>
            <a:rPr lang="ru-RU" dirty="0" smtClean="0"/>
            <a:t> </a:t>
          </a:r>
          <a:r>
            <a:rPr lang="ru-RU" dirty="0" err="1" smtClean="0"/>
            <a:t>процесами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8D49BD3E-C628-4335-B974-2704758402B0}" type="parTrans" cxnId="{1FC63FC5-CE80-4B84-94CE-54901D5B6365}">
      <dgm:prSet/>
      <dgm:spPr/>
      <dgm:t>
        <a:bodyPr/>
        <a:lstStyle/>
        <a:p>
          <a:endParaRPr lang="ru-RU"/>
        </a:p>
      </dgm:t>
    </dgm:pt>
    <dgm:pt modelId="{45746312-1D30-4DDE-AD66-E07C1CD4FA06}" type="sibTrans" cxnId="{1FC63FC5-CE80-4B84-94CE-54901D5B6365}">
      <dgm:prSet/>
      <dgm:spPr/>
      <dgm:t>
        <a:bodyPr/>
        <a:lstStyle/>
        <a:p>
          <a:endParaRPr lang="ru-RU"/>
        </a:p>
      </dgm:t>
    </dgm:pt>
    <dgm:pt modelId="{FA0BC5DD-C84F-4279-975E-AAE692DE17EE}">
      <dgm:prSet/>
      <dgm:spPr/>
      <dgm:t>
        <a:bodyPr/>
        <a:lstStyle/>
        <a:p>
          <a:pPr rtl="0"/>
          <a:r>
            <a:rPr lang="ru-RU" dirty="0" err="1" smtClean="0"/>
            <a:t>заперечення</a:t>
          </a:r>
          <a:r>
            <a:rPr lang="ru-RU" dirty="0" smtClean="0"/>
            <a:t> як </a:t>
          </a:r>
          <a:r>
            <a:rPr lang="ru-RU" dirty="0" err="1" smtClean="0"/>
            <a:t>позитивізму</a:t>
          </a:r>
          <a:r>
            <a:rPr lang="ru-RU" dirty="0" smtClean="0"/>
            <a:t>, так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раціоналізму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    </a:t>
          </a:r>
          <a:endParaRPr lang="ru-RU" dirty="0"/>
        </a:p>
      </dgm:t>
    </dgm:pt>
    <dgm:pt modelId="{7DABEF07-C182-4673-B49F-6285C20ED690}" type="parTrans" cxnId="{2F0EA71E-33ED-41DD-9A8A-B41A3DDC0F52}">
      <dgm:prSet/>
      <dgm:spPr/>
      <dgm:t>
        <a:bodyPr/>
        <a:lstStyle/>
        <a:p>
          <a:endParaRPr lang="ru-RU"/>
        </a:p>
      </dgm:t>
    </dgm:pt>
    <dgm:pt modelId="{0E19AE1C-8404-41B1-A37F-259386114021}" type="sibTrans" cxnId="{2F0EA71E-33ED-41DD-9A8A-B41A3DDC0F52}">
      <dgm:prSet/>
      <dgm:spPr/>
      <dgm:t>
        <a:bodyPr/>
        <a:lstStyle/>
        <a:p>
          <a:endParaRPr lang="ru-RU"/>
        </a:p>
      </dgm:t>
    </dgm:pt>
    <dgm:pt modelId="{DF92815F-AC77-4EBB-90C7-04B0D1BBF93D}">
      <dgm:prSet/>
      <dgm:spPr/>
      <dgm:t>
        <a:bodyPr/>
        <a:lstStyle/>
        <a:p>
          <a:pPr rtl="0"/>
          <a:r>
            <a:rPr lang="ru-RU" dirty="0" err="1" smtClean="0"/>
            <a:t>оновлення</a:t>
          </a:r>
          <a:r>
            <a:rPr lang="ru-RU" dirty="0" smtClean="0"/>
            <a:t> </a:t>
          </a:r>
          <a:r>
            <a:rPr lang="ru-RU" dirty="0" err="1" smtClean="0"/>
            <a:t>формально-стилістичних</a:t>
          </a:r>
          <a:r>
            <a:rPr lang="ru-RU" dirty="0" smtClean="0"/>
            <a:t> </a:t>
          </a:r>
          <a:r>
            <a:rPr lang="ru-RU" dirty="0" err="1" smtClean="0"/>
            <a:t>засобів</a:t>
          </a:r>
          <a:r>
            <a:rPr lang="ru-RU" dirty="0" smtClean="0"/>
            <a:t>, </a:t>
          </a:r>
          <a:r>
            <a:rPr lang="ru-RU" dirty="0" err="1" smtClean="0"/>
            <a:t>художньої</a:t>
          </a:r>
          <a:r>
            <a:rPr lang="ru-RU" dirty="0" smtClean="0"/>
            <a:t> </a:t>
          </a:r>
          <a:r>
            <a:rPr lang="ru-RU" dirty="0" err="1" smtClean="0"/>
            <a:t>образності</a:t>
          </a:r>
          <a:r>
            <a:rPr lang="ru-RU" dirty="0" smtClean="0"/>
            <a:t> та </a:t>
          </a:r>
          <a:r>
            <a:rPr lang="ru-RU" dirty="0" err="1" smtClean="0"/>
            <a:t>виразності</a:t>
          </a:r>
          <a:r>
            <a:rPr lang="ru-RU" dirty="0" smtClean="0"/>
            <a:t>, часом </a:t>
          </a:r>
          <a:r>
            <a:rPr lang="ru-RU" dirty="0" err="1" smtClean="0"/>
            <a:t>непоєднуваних</a:t>
          </a:r>
          <a:r>
            <a:rPr lang="ru-RU" dirty="0" smtClean="0"/>
            <a:t> </a:t>
          </a:r>
          <a:r>
            <a:rPr lang="ru-RU" dirty="0" err="1" smtClean="0"/>
            <a:t>між</a:t>
          </a:r>
          <a:r>
            <a:rPr lang="ru-RU" dirty="0" smtClean="0"/>
            <a:t> собою, як </a:t>
          </a:r>
          <a:r>
            <a:rPr lang="ru-RU" dirty="0" err="1" smtClean="0"/>
            <a:t>глибокий</a:t>
          </a:r>
          <a:r>
            <a:rPr lang="ru-RU" dirty="0" smtClean="0"/>
            <a:t> </a:t>
          </a:r>
          <a:r>
            <a:rPr lang="ru-RU" dirty="0" err="1" smtClean="0"/>
            <a:t>ліризм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всеохоплюючий</a:t>
          </a:r>
          <a:r>
            <a:rPr lang="ru-RU" dirty="0" smtClean="0"/>
            <a:t> пафос</a:t>
          </a:r>
          <a:endParaRPr lang="ru-RU" dirty="0"/>
        </a:p>
      </dgm:t>
    </dgm:pt>
    <dgm:pt modelId="{92A8910B-E426-46AA-AEBD-D3A49B916AD4}" type="parTrans" cxnId="{206C6D0D-21A5-4A7D-A0B2-2830E1A01AC8}">
      <dgm:prSet/>
      <dgm:spPr/>
      <dgm:t>
        <a:bodyPr/>
        <a:lstStyle/>
        <a:p>
          <a:endParaRPr lang="ru-RU"/>
        </a:p>
      </dgm:t>
    </dgm:pt>
    <dgm:pt modelId="{8A24736C-AD1A-4E85-B161-773EE617C1C0}" type="sibTrans" cxnId="{206C6D0D-21A5-4A7D-A0B2-2830E1A01AC8}">
      <dgm:prSet/>
      <dgm:spPr/>
      <dgm:t>
        <a:bodyPr/>
        <a:lstStyle/>
        <a:p>
          <a:endParaRPr lang="ru-RU"/>
        </a:p>
      </dgm:t>
    </dgm:pt>
    <dgm:pt modelId="{9E680364-4A35-4DCD-A566-1B6D5B3AAA54}">
      <dgm:prSet/>
      <dgm:spPr/>
      <dgm:t>
        <a:bodyPr/>
        <a:lstStyle/>
        <a:p>
          <a:pPr rtl="0"/>
          <a:r>
            <a:rPr lang="ru-RU" dirty="0" smtClean="0"/>
            <a:t> </a:t>
          </a:r>
          <a:r>
            <a:rPr lang="ru-RU" dirty="0" err="1" smtClean="0"/>
            <a:t>суб'єктивізм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зацікавленість</a:t>
          </a:r>
          <a:r>
            <a:rPr lang="ru-RU" dirty="0" smtClean="0"/>
            <a:t> </a:t>
          </a:r>
          <a:r>
            <a:rPr lang="ru-RU" dirty="0" err="1" smtClean="0"/>
            <a:t>громадянською</a:t>
          </a:r>
          <a:r>
            <a:rPr lang="ru-RU" dirty="0" smtClean="0"/>
            <a:t> темою</a:t>
          </a:r>
          <a:endParaRPr lang="ru-RU" dirty="0"/>
        </a:p>
      </dgm:t>
    </dgm:pt>
    <dgm:pt modelId="{5485E341-211C-4EFB-9A71-DEDFCEB5E140}" type="parTrans" cxnId="{C493E60C-76B4-4842-8611-FA92E99C8C51}">
      <dgm:prSet/>
      <dgm:spPr/>
      <dgm:t>
        <a:bodyPr/>
        <a:lstStyle/>
        <a:p>
          <a:endParaRPr lang="ru-RU"/>
        </a:p>
      </dgm:t>
    </dgm:pt>
    <dgm:pt modelId="{61CE3E1C-06E1-4E65-827C-BEAF92176F9F}" type="sibTrans" cxnId="{C493E60C-76B4-4842-8611-FA92E99C8C51}">
      <dgm:prSet/>
      <dgm:spPr/>
      <dgm:t>
        <a:bodyPr/>
        <a:lstStyle/>
        <a:p>
          <a:endParaRPr lang="ru-RU"/>
        </a:p>
      </dgm:t>
    </dgm:pt>
    <dgm:pt modelId="{0A1C77DA-63EE-4C0A-962F-59E1D2238EFC}" type="pres">
      <dgm:prSet presAssocID="{89560C4C-462F-4EEA-B08B-43350BCBC7D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099DEAB-9DCB-45B4-B165-9A9609E4F7D6}" type="pres">
      <dgm:prSet presAssocID="{E03D45EC-2C42-43E4-B0B3-CEA00A619DBE}" presName="circle1" presStyleLbl="node1" presStyleIdx="0" presStyleCnt="4"/>
      <dgm:spPr/>
    </dgm:pt>
    <dgm:pt modelId="{C2A1A40F-827B-4AE9-95E4-25614A7FF139}" type="pres">
      <dgm:prSet presAssocID="{E03D45EC-2C42-43E4-B0B3-CEA00A619DBE}" presName="space" presStyleCnt="0"/>
      <dgm:spPr/>
    </dgm:pt>
    <dgm:pt modelId="{9D5B54DC-509E-408F-8845-CE14C07D94A4}" type="pres">
      <dgm:prSet presAssocID="{E03D45EC-2C42-43E4-B0B3-CEA00A619DBE}" presName="rect1" presStyleLbl="alignAcc1" presStyleIdx="0" presStyleCnt="4"/>
      <dgm:spPr/>
    </dgm:pt>
    <dgm:pt modelId="{D6C4BC85-E0DF-45FD-86D1-CE0A18A1B829}" type="pres">
      <dgm:prSet presAssocID="{FA0BC5DD-C84F-4279-975E-AAE692DE17EE}" presName="vertSpace2" presStyleLbl="node1" presStyleIdx="0" presStyleCnt="4"/>
      <dgm:spPr/>
    </dgm:pt>
    <dgm:pt modelId="{E587E454-8889-4684-B93A-EA7023D1DBAD}" type="pres">
      <dgm:prSet presAssocID="{FA0BC5DD-C84F-4279-975E-AAE692DE17EE}" presName="circle2" presStyleLbl="node1" presStyleIdx="1" presStyleCnt="4"/>
      <dgm:spPr/>
    </dgm:pt>
    <dgm:pt modelId="{09D95075-63D6-4630-AC09-6A743F595404}" type="pres">
      <dgm:prSet presAssocID="{FA0BC5DD-C84F-4279-975E-AAE692DE17EE}" presName="rect2" presStyleLbl="alignAcc1" presStyleIdx="1" presStyleCnt="4"/>
      <dgm:spPr/>
    </dgm:pt>
    <dgm:pt modelId="{9056B497-D902-46B3-A99F-6357518CE563}" type="pres">
      <dgm:prSet presAssocID="{DF92815F-AC77-4EBB-90C7-04B0D1BBF93D}" presName="vertSpace3" presStyleLbl="node1" presStyleIdx="1" presStyleCnt="4"/>
      <dgm:spPr/>
    </dgm:pt>
    <dgm:pt modelId="{D6BCBC3D-9B27-4C59-9D2C-711E1CDC34D2}" type="pres">
      <dgm:prSet presAssocID="{DF92815F-AC77-4EBB-90C7-04B0D1BBF93D}" presName="circle3" presStyleLbl="node1" presStyleIdx="2" presStyleCnt="4"/>
      <dgm:spPr/>
    </dgm:pt>
    <dgm:pt modelId="{34E904AE-B8BB-4C55-84D3-2FB62C5DAC17}" type="pres">
      <dgm:prSet presAssocID="{DF92815F-AC77-4EBB-90C7-04B0D1BBF93D}" presName="rect3" presStyleLbl="alignAcc1" presStyleIdx="2" presStyleCnt="4"/>
      <dgm:spPr/>
    </dgm:pt>
    <dgm:pt modelId="{6804A17E-C284-4971-9322-2224F76E1B31}" type="pres">
      <dgm:prSet presAssocID="{9E680364-4A35-4DCD-A566-1B6D5B3AAA54}" presName="vertSpace4" presStyleLbl="node1" presStyleIdx="2" presStyleCnt="4"/>
      <dgm:spPr/>
    </dgm:pt>
    <dgm:pt modelId="{585D6886-5A11-4C2C-9D0F-F668A360B7D4}" type="pres">
      <dgm:prSet presAssocID="{9E680364-4A35-4DCD-A566-1B6D5B3AAA54}" presName="circle4" presStyleLbl="node1" presStyleIdx="3" presStyleCnt="4"/>
      <dgm:spPr/>
    </dgm:pt>
    <dgm:pt modelId="{D0BC29B0-503C-4210-BE12-6D2BEDEA80C0}" type="pres">
      <dgm:prSet presAssocID="{9E680364-4A35-4DCD-A566-1B6D5B3AAA54}" presName="rect4" presStyleLbl="alignAcc1" presStyleIdx="3" presStyleCnt="4"/>
      <dgm:spPr/>
      <dgm:t>
        <a:bodyPr/>
        <a:lstStyle/>
        <a:p>
          <a:endParaRPr lang="ru-RU"/>
        </a:p>
      </dgm:t>
    </dgm:pt>
    <dgm:pt modelId="{AD2BD6C8-8F20-495E-88E9-6ADD24C2D60C}" type="pres">
      <dgm:prSet presAssocID="{E03D45EC-2C42-43E4-B0B3-CEA00A619DBE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3131758C-C8C8-41C2-8F77-BD6BF3B14366}" type="pres">
      <dgm:prSet presAssocID="{FA0BC5DD-C84F-4279-975E-AAE692DE17EE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1FB6F6E3-A769-4032-B54A-CD84CF40DF84}" type="pres">
      <dgm:prSet presAssocID="{DF92815F-AC77-4EBB-90C7-04B0D1BBF93D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B6BB19AB-3C96-499F-8A10-D78A36252E73}" type="pres">
      <dgm:prSet presAssocID="{9E680364-4A35-4DCD-A566-1B6D5B3AAA54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C38257-898B-4030-B1D5-DA35A5B9F696}" type="presOf" srcId="{FA0BC5DD-C84F-4279-975E-AAE692DE17EE}" destId="{09D95075-63D6-4630-AC09-6A743F595404}" srcOrd="0" destOrd="0" presId="urn:microsoft.com/office/officeart/2005/8/layout/target3"/>
    <dgm:cxn modelId="{BD641A04-E3D2-4D7A-9B5D-36561413BC8D}" type="presOf" srcId="{9E680364-4A35-4DCD-A566-1B6D5B3AAA54}" destId="{B6BB19AB-3C96-499F-8A10-D78A36252E73}" srcOrd="1" destOrd="0" presId="urn:microsoft.com/office/officeart/2005/8/layout/target3"/>
    <dgm:cxn modelId="{1FC63FC5-CE80-4B84-94CE-54901D5B6365}" srcId="{89560C4C-462F-4EEA-B08B-43350BCBC7DD}" destId="{E03D45EC-2C42-43E4-B0B3-CEA00A619DBE}" srcOrd="0" destOrd="0" parTransId="{8D49BD3E-C628-4335-B974-2704758402B0}" sibTransId="{45746312-1D30-4DDE-AD66-E07C1CD4FA06}"/>
    <dgm:cxn modelId="{036DD5B0-4431-4DB2-ADAF-685227B41317}" type="presOf" srcId="{DF92815F-AC77-4EBB-90C7-04B0D1BBF93D}" destId="{1FB6F6E3-A769-4032-B54A-CD84CF40DF84}" srcOrd="1" destOrd="0" presId="urn:microsoft.com/office/officeart/2005/8/layout/target3"/>
    <dgm:cxn modelId="{C493E60C-76B4-4842-8611-FA92E99C8C51}" srcId="{89560C4C-462F-4EEA-B08B-43350BCBC7DD}" destId="{9E680364-4A35-4DCD-A566-1B6D5B3AAA54}" srcOrd="3" destOrd="0" parTransId="{5485E341-211C-4EFB-9A71-DEDFCEB5E140}" sibTransId="{61CE3E1C-06E1-4E65-827C-BEAF92176F9F}"/>
    <dgm:cxn modelId="{AAD4E1AA-481A-46C8-B862-1CB8D87F656E}" type="presOf" srcId="{DF92815F-AC77-4EBB-90C7-04B0D1BBF93D}" destId="{34E904AE-B8BB-4C55-84D3-2FB62C5DAC17}" srcOrd="0" destOrd="0" presId="urn:microsoft.com/office/officeart/2005/8/layout/target3"/>
    <dgm:cxn modelId="{78A3C860-C64C-496F-8E17-218FD32B778D}" type="presOf" srcId="{FA0BC5DD-C84F-4279-975E-AAE692DE17EE}" destId="{3131758C-C8C8-41C2-8F77-BD6BF3B14366}" srcOrd="1" destOrd="0" presId="urn:microsoft.com/office/officeart/2005/8/layout/target3"/>
    <dgm:cxn modelId="{24A7728A-2B35-4126-B85D-66E570AFC398}" type="presOf" srcId="{9E680364-4A35-4DCD-A566-1B6D5B3AAA54}" destId="{D0BC29B0-503C-4210-BE12-6D2BEDEA80C0}" srcOrd="0" destOrd="0" presId="urn:microsoft.com/office/officeart/2005/8/layout/target3"/>
    <dgm:cxn modelId="{3E50BD09-FF89-4251-A4A3-852D928AE9AE}" type="presOf" srcId="{E03D45EC-2C42-43E4-B0B3-CEA00A619DBE}" destId="{AD2BD6C8-8F20-495E-88E9-6ADD24C2D60C}" srcOrd="1" destOrd="0" presId="urn:microsoft.com/office/officeart/2005/8/layout/target3"/>
    <dgm:cxn modelId="{C2603C5C-9457-41ED-8BB6-DBEB608B5732}" type="presOf" srcId="{E03D45EC-2C42-43E4-B0B3-CEA00A619DBE}" destId="{9D5B54DC-509E-408F-8845-CE14C07D94A4}" srcOrd="0" destOrd="0" presId="urn:microsoft.com/office/officeart/2005/8/layout/target3"/>
    <dgm:cxn modelId="{7E95CC3A-F973-4365-B528-1710CE8C70BE}" type="presOf" srcId="{89560C4C-462F-4EEA-B08B-43350BCBC7DD}" destId="{0A1C77DA-63EE-4C0A-962F-59E1D2238EFC}" srcOrd="0" destOrd="0" presId="urn:microsoft.com/office/officeart/2005/8/layout/target3"/>
    <dgm:cxn modelId="{206C6D0D-21A5-4A7D-A0B2-2830E1A01AC8}" srcId="{89560C4C-462F-4EEA-B08B-43350BCBC7DD}" destId="{DF92815F-AC77-4EBB-90C7-04B0D1BBF93D}" srcOrd="2" destOrd="0" parTransId="{92A8910B-E426-46AA-AEBD-D3A49B916AD4}" sibTransId="{8A24736C-AD1A-4E85-B161-773EE617C1C0}"/>
    <dgm:cxn modelId="{2F0EA71E-33ED-41DD-9A8A-B41A3DDC0F52}" srcId="{89560C4C-462F-4EEA-B08B-43350BCBC7DD}" destId="{FA0BC5DD-C84F-4279-975E-AAE692DE17EE}" srcOrd="1" destOrd="0" parTransId="{7DABEF07-C182-4673-B49F-6285C20ED690}" sibTransId="{0E19AE1C-8404-41B1-A37F-259386114021}"/>
    <dgm:cxn modelId="{23B2D697-08A2-496B-96C0-0198F37CE7FC}" type="presParOf" srcId="{0A1C77DA-63EE-4C0A-962F-59E1D2238EFC}" destId="{9099DEAB-9DCB-45B4-B165-9A9609E4F7D6}" srcOrd="0" destOrd="0" presId="urn:microsoft.com/office/officeart/2005/8/layout/target3"/>
    <dgm:cxn modelId="{630433C1-7E98-4D81-A99A-18E8FC0D02AF}" type="presParOf" srcId="{0A1C77DA-63EE-4C0A-962F-59E1D2238EFC}" destId="{C2A1A40F-827B-4AE9-95E4-25614A7FF139}" srcOrd="1" destOrd="0" presId="urn:microsoft.com/office/officeart/2005/8/layout/target3"/>
    <dgm:cxn modelId="{6E56258D-AB71-4A7E-A47B-CAABDA4408FA}" type="presParOf" srcId="{0A1C77DA-63EE-4C0A-962F-59E1D2238EFC}" destId="{9D5B54DC-509E-408F-8845-CE14C07D94A4}" srcOrd="2" destOrd="0" presId="urn:microsoft.com/office/officeart/2005/8/layout/target3"/>
    <dgm:cxn modelId="{DA7AB9A0-FAB5-4166-B865-E395ABB85CBA}" type="presParOf" srcId="{0A1C77DA-63EE-4C0A-962F-59E1D2238EFC}" destId="{D6C4BC85-E0DF-45FD-86D1-CE0A18A1B829}" srcOrd="3" destOrd="0" presId="urn:microsoft.com/office/officeart/2005/8/layout/target3"/>
    <dgm:cxn modelId="{089F4EF1-76F0-415A-985B-09662B14713E}" type="presParOf" srcId="{0A1C77DA-63EE-4C0A-962F-59E1D2238EFC}" destId="{E587E454-8889-4684-B93A-EA7023D1DBAD}" srcOrd="4" destOrd="0" presId="urn:microsoft.com/office/officeart/2005/8/layout/target3"/>
    <dgm:cxn modelId="{42F0E6EE-FA71-4C0D-9937-650389ED87A9}" type="presParOf" srcId="{0A1C77DA-63EE-4C0A-962F-59E1D2238EFC}" destId="{09D95075-63D6-4630-AC09-6A743F595404}" srcOrd="5" destOrd="0" presId="urn:microsoft.com/office/officeart/2005/8/layout/target3"/>
    <dgm:cxn modelId="{A361F249-FD8B-4115-9F21-F01DDFB08B68}" type="presParOf" srcId="{0A1C77DA-63EE-4C0A-962F-59E1D2238EFC}" destId="{9056B497-D902-46B3-A99F-6357518CE563}" srcOrd="6" destOrd="0" presId="urn:microsoft.com/office/officeart/2005/8/layout/target3"/>
    <dgm:cxn modelId="{36111761-BD3A-42C6-BADE-57A834B75D1F}" type="presParOf" srcId="{0A1C77DA-63EE-4C0A-962F-59E1D2238EFC}" destId="{D6BCBC3D-9B27-4C59-9D2C-711E1CDC34D2}" srcOrd="7" destOrd="0" presId="urn:microsoft.com/office/officeart/2005/8/layout/target3"/>
    <dgm:cxn modelId="{1DE35CFB-4E4A-47A2-8009-4755FC465D0C}" type="presParOf" srcId="{0A1C77DA-63EE-4C0A-962F-59E1D2238EFC}" destId="{34E904AE-B8BB-4C55-84D3-2FB62C5DAC17}" srcOrd="8" destOrd="0" presId="urn:microsoft.com/office/officeart/2005/8/layout/target3"/>
    <dgm:cxn modelId="{6715ED32-4DE6-471B-A165-EDD22014C193}" type="presParOf" srcId="{0A1C77DA-63EE-4C0A-962F-59E1D2238EFC}" destId="{6804A17E-C284-4971-9322-2224F76E1B31}" srcOrd="9" destOrd="0" presId="urn:microsoft.com/office/officeart/2005/8/layout/target3"/>
    <dgm:cxn modelId="{DE5C60A9-6042-4AC9-B965-F84D984CE9E0}" type="presParOf" srcId="{0A1C77DA-63EE-4C0A-962F-59E1D2238EFC}" destId="{585D6886-5A11-4C2C-9D0F-F668A360B7D4}" srcOrd="10" destOrd="0" presId="urn:microsoft.com/office/officeart/2005/8/layout/target3"/>
    <dgm:cxn modelId="{E61E35DC-9FBE-4626-82E9-317D344C21E5}" type="presParOf" srcId="{0A1C77DA-63EE-4C0A-962F-59E1D2238EFC}" destId="{D0BC29B0-503C-4210-BE12-6D2BEDEA80C0}" srcOrd="11" destOrd="0" presId="urn:microsoft.com/office/officeart/2005/8/layout/target3"/>
    <dgm:cxn modelId="{13E587A7-7A69-4AF9-AAC9-A7B81B942FCD}" type="presParOf" srcId="{0A1C77DA-63EE-4C0A-962F-59E1D2238EFC}" destId="{AD2BD6C8-8F20-495E-88E9-6ADD24C2D60C}" srcOrd="12" destOrd="0" presId="urn:microsoft.com/office/officeart/2005/8/layout/target3"/>
    <dgm:cxn modelId="{A28E777F-7466-4A5E-8F43-A19673016CA1}" type="presParOf" srcId="{0A1C77DA-63EE-4C0A-962F-59E1D2238EFC}" destId="{3131758C-C8C8-41C2-8F77-BD6BF3B14366}" srcOrd="13" destOrd="0" presId="urn:microsoft.com/office/officeart/2005/8/layout/target3"/>
    <dgm:cxn modelId="{E26DE2E9-C92C-4E76-AF9B-626DE523BBED}" type="presParOf" srcId="{0A1C77DA-63EE-4C0A-962F-59E1D2238EFC}" destId="{1FB6F6E3-A769-4032-B54A-CD84CF40DF84}" srcOrd="14" destOrd="0" presId="urn:microsoft.com/office/officeart/2005/8/layout/target3"/>
    <dgm:cxn modelId="{6EF3F7C6-38EA-46B6-8A4A-71A7D208C121}" type="presParOf" srcId="{0A1C77DA-63EE-4C0A-962F-59E1D2238EFC}" destId="{B6BB19AB-3C96-499F-8A10-D78A36252E7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F4C3543-8741-4466-AEEB-8A32B940D6CC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A126E95-58EA-4E6E-BE40-3939FB61A57F}">
      <dgm:prSet/>
      <dgm:spPr/>
      <dgm:t>
        <a:bodyPr/>
        <a:lstStyle/>
        <a:p>
          <a:pPr rtl="0"/>
          <a:r>
            <a:rPr lang="ru-RU" dirty="0" err="1" smtClean="0"/>
            <a:t>войовничий</a:t>
          </a:r>
          <a:r>
            <a:rPr lang="ru-RU" dirty="0" smtClean="0"/>
            <a:t> бунт </a:t>
          </a:r>
          <a:r>
            <a:rPr lang="ru-RU" dirty="0" err="1" smtClean="0"/>
            <a:t>проти</a:t>
          </a:r>
          <a:r>
            <a:rPr lang="ru-RU" dirty="0" smtClean="0"/>
            <a:t> </a:t>
          </a:r>
          <a:r>
            <a:rPr lang="ru-RU" dirty="0" err="1" smtClean="0"/>
            <a:t>надто</a:t>
          </a:r>
          <a:r>
            <a:rPr lang="ru-RU" dirty="0" smtClean="0"/>
            <a:t> </a:t>
          </a:r>
          <a:r>
            <a:rPr lang="ru-RU" dirty="0" err="1" smtClean="0"/>
            <a:t>консервативної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регламентованої</a:t>
          </a:r>
          <a:r>
            <a:rPr lang="ru-RU" dirty="0" smtClean="0"/>
            <a:t> </a:t>
          </a:r>
          <a:r>
            <a:rPr lang="ru-RU" dirty="0" err="1" smtClean="0"/>
            <a:t>суспільної</a:t>
          </a:r>
          <a:r>
            <a:rPr lang="ru-RU" dirty="0" smtClean="0"/>
            <a:t> </a:t>
          </a:r>
          <a:r>
            <a:rPr lang="ru-RU" dirty="0" err="1" smtClean="0"/>
            <a:t>моралі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</a:t>
          </a:r>
          <a:endParaRPr lang="ru-RU" dirty="0"/>
        </a:p>
      </dgm:t>
    </dgm:pt>
    <dgm:pt modelId="{8DAD5DE6-9E55-4C98-AD9F-A84774F77959}" type="parTrans" cxnId="{A0BECF2C-ADCF-4020-A667-572899AFFF79}">
      <dgm:prSet/>
      <dgm:spPr/>
      <dgm:t>
        <a:bodyPr/>
        <a:lstStyle/>
        <a:p>
          <a:endParaRPr lang="ru-RU"/>
        </a:p>
      </dgm:t>
    </dgm:pt>
    <dgm:pt modelId="{FB8848B5-D118-4C0D-923D-3D9CFB2231FD}" type="sibTrans" cxnId="{A0BECF2C-ADCF-4020-A667-572899AFFF79}">
      <dgm:prSet/>
      <dgm:spPr/>
      <dgm:t>
        <a:bodyPr/>
        <a:lstStyle/>
        <a:p>
          <a:endParaRPr lang="ru-RU"/>
        </a:p>
      </dgm:t>
    </dgm:pt>
    <dgm:pt modelId="{8A1BD497-AA33-437A-9192-A1C38A593F8C}">
      <dgm:prSet/>
      <dgm:spPr/>
      <dgm:t>
        <a:bodyPr/>
        <a:lstStyle/>
        <a:p>
          <a:pPr rtl="0"/>
          <a:r>
            <a:rPr lang="ru-RU" dirty="0" err="1" smtClean="0"/>
            <a:t>підкреслене</a:t>
          </a:r>
          <a:r>
            <a:rPr lang="ru-RU" dirty="0" smtClean="0"/>
            <a:t> </a:t>
          </a:r>
          <a:r>
            <a:rPr lang="ru-RU" dirty="0" err="1" smtClean="0"/>
            <a:t>естетство</a:t>
          </a:r>
          <a:r>
            <a:rPr lang="ru-RU" dirty="0" smtClean="0"/>
            <a:t> (</a:t>
          </a:r>
          <a:r>
            <a:rPr lang="ru-RU" dirty="0" err="1" smtClean="0"/>
            <a:t>захоплення</a:t>
          </a:r>
          <a:r>
            <a:rPr lang="ru-RU" dirty="0" smtClean="0"/>
            <a:t> </a:t>
          </a:r>
          <a:r>
            <a:rPr lang="ru-RU" dirty="0" err="1" smtClean="0"/>
            <a:t>витонченою</a:t>
          </a:r>
          <a:r>
            <a:rPr lang="ru-RU" dirty="0" smtClean="0"/>
            <a:t> </a:t>
          </a:r>
          <a:r>
            <a:rPr lang="ru-RU" dirty="0" err="1" smtClean="0"/>
            <a:t>поетичною</a:t>
          </a:r>
          <a:r>
            <a:rPr lang="ru-RU" dirty="0" smtClean="0"/>
            <a:t> формою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недооцінка</a:t>
          </a:r>
          <a:r>
            <a:rPr lang="ru-RU" dirty="0" smtClean="0"/>
            <a:t> </a:t>
          </a:r>
          <a:r>
            <a:rPr lang="ru-RU" dirty="0" err="1" smtClean="0"/>
            <a:t>змісту</a:t>
          </a:r>
          <a:r>
            <a:rPr lang="ru-RU" dirty="0" smtClean="0"/>
            <a:t>)</a:t>
          </a:r>
          <a:br>
            <a:rPr lang="ru-RU" dirty="0" smtClean="0"/>
          </a:br>
          <a:endParaRPr lang="ru-RU" dirty="0"/>
        </a:p>
      </dgm:t>
    </dgm:pt>
    <dgm:pt modelId="{90149048-4556-493C-9CB0-D6FC14172395}" type="parTrans" cxnId="{471E50FA-CC26-49C5-9C31-4F0B6AE39B13}">
      <dgm:prSet/>
      <dgm:spPr/>
      <dgm:t>
        <a:bodyPr/>
        <a:lstStyle/>
        <a:p>
          <a:endParaRPr lang="ru-RU"/>
        </a:p>
      </dgm:t>
    </dgm:pt>
    <dgm:pt modelId="{4DE82B56-6258-48D5-9F4E-42B4AF6F7957}" type="sibTrans" cxnId="{471E50FA-CC26-49C5-9C31-4F0B6AE39B13}">
      <dgm:prSet/>
      <dgm:spPr/>
      <dgm:t>
        <a:bodyPr/>
        <a:lstStyle/>
        <a:p>
          <a:endParaRPr lang="ru-RU"/>
        </a:p>
      </dgm:t>
    </dgm:pt>
    <dgm:pt modelId="{7EA7EDAA-8CEF-4070-BAB1-390AA5423387}">
      <dgm:prSet/>
      <dgm:spPr/>
      <dgm:t>
        <a:bodyPr/>
        <a:lstStyle/>
        <a:p>
          <a:pPr rtl="0"/>
          <a:r>
            <a:rPr lang="ru-RU" dirty="0" smtClean="0"/>
            <a:t>культ </a:t>
          </a:r>
          <a:r>
            <a:rPr lang="ru-RU" dirty="0" err="1" smtClean="0"/>
            <a:t>екзотичних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заборонених</a:t>
          </a:r>
          <a:r>
            <a:rPr lang="ru-RU" dirty="0" smtClean="0"/>
            <a:t> тем, </a:t>
          </a:r>
          <a:r>
            <a:rPr lang="ru-RU" dirty="0" err="1" smtClean="0"/>
            <a:t>хвороблива</a:t>
          </a:r>
          <a:r>
            <a:rPr lang="ru-RU" dirty="0" smtClean="0"/>
            <a:t> </a:t>
          </a:r>
          <a:r>
            <a:rPr lang="ru-RU" dirty="0" err="1" smtClean="0"/>
            <a:t>увага</a:t>
          </a:r>
          <a:r>
            <a:rPr lang="ru-RU" dirty="0" smtClean="0"/>
            <a:t> до </a:t>
          </a:r>
          <a:r>
            <a:rPr lang="ru-RU" dirty="0" err="1" smtClean="0"/>
            <a:t>позасвідомого</a:t>
          </a:r>
          <a:r>
            <a:rPr lang="ru-RU" dirty="0" smtClean="0"/>
            <a:t>, </a:t>
          </a:r>
          <a:r>
            <a:rPr lang="ru-RU" dirty="0" err="1" smtClean="0"/>
            <a:t>садо-мазохістських</a:t>
          </a:r>
          <a:r>
            <a:rPr lang="ru-RU" dirty="0" smtClean="0"/>
            <a:t> </a:t>
          </a:r>
          <a:r>
            <a:rPr lang="ru-RU" dirty="0" err="1" smtClean="0"/>
            <a:t>виявів</a:t>
          </a:r>
          <a:r>
            <a:rPr lang="ru-RU" dirty="0" smtClean="0"/>
            <a:t> </a:t>
          </a:r>
          <a:br>
            <a:rPr lang="ru-RU" dirty="0" smtClean="0"/>
          </a:br>
          <a:endParaRPr lang="ru-RU" dirty="0"/>
        </a:p>
      </dgm:t>
    </dgm:pt>
    <dgm:pt modelId="{BBDD4979-874A-454F-AD34-C345618C4A8F}" type="parTrans" cxnId="{9BC3797B-C186-42ED-B189-6B675AC0A89D}">
      <dgm:prSet/>
      <dgm:spPr/>
      <dgm:t>
        <a:bodyPr/>
        <a:lstStyle/>
        <a:p>
          <a:endParaRPr lang="ru-RU"/>
        </a:p>
      </dgm:t>
    </dgm:pt>
    <dgm:pt modelId="{9514C312-F891-4874-AE95-7A68A8BFF11D}" type="sibTrans" cxnId="{9BC3797B-C186-42ED-B189-6B675AC0A89D}">
      <dgm:prSet/>
      <dgm:spPr/>
      <dgm:t>
        <a:bodyPr/>
        <a:lstStyle/>
        <a:p>
          <a:endParaRPr lang="ru-RU"/>
        </a:p>
      </dgm:t>
    </dgm:pt>
    <dgm:pt modelId="{6E3AFD7D-B608-4A11-9D21-47BD24239242}">
      <dgm:prSet/>
      <dgm:spPr/>
      <dgm:t>
        <a:bodyPr/>
        <a:lstStyle/>
        <a:p>
          <a:pPr rtl="0"/>
          <a:r>
            <a:rPr lang="ru-RU" dirty="0" err="1" smtClean="0"/>
            <a:t>спроби</a:t>
          </a:r>
          <a:r>
            <a:rPr lang="ru-RU" dirty="0" smtClean="0"/>
            <a:t> </a:t>
          </a:r>
          <a:r>
            <a:rPr lang="ru-RU" dirty="0" err="1" smtClean="0"/>
            <a:t>вирватися</a:t>
          </a:r>
          <a:r>
            <a:rPr lang="ru-RU" dirty="0" smtClean="0"/>
            <a:t> за рамки </a:t>
          </a:r>
          <a:r>
            <a:rPr lang="ru-RU" dirty="0" err="1" smtClean="0"/>
            <a:t>повсякденного</a:t>
          </a:r>
          <a:r>
            <a:rPr lang="ru-RU" dirty="0" smtClean="0"/>
            <a:t>, </a:t>
          </a:r>
          <a:r>
            <a:rPr lang="ru-RU" dirty="0" err="1" smtClean="0"/>
            <a:t>прив'язаного</a:t>
          </a:r>
          <a:r>
            <a:rPr lang="ru-RU" dirty="0" smtClean="0"/>
            <a:t> до </a:t>
          </a:r>
          <a:r>
            <a:rPr lang="ru-RU" dirty="0" err="1" smtClean="0"/>
            <a:t>матеріальності</a:t>
          </a:r>
          <a:r>
            <a:rPr lang="ru-RU" dirty="0" smtClean="0"/>
            <a:t> </a:t>
          </a:r>
          <a:r>
            <a:rPr lang="ru-RU" dirty="0" err="1" smtClean="0"/>
            <a:t>буття</a:t>
          </a:r>
          <a:r>
            <a:rPr lang="ru-RU" dirty="0" smtClean="0"/>
            <a:t>, </a:t>
          </a:r>
          <a:r>
            <a:rPr lang="ru-RU" dirty="0" err="1" smtClean="0"/>
            <a:t>зазирнути</a:t>
          </a:r>
          <a:r>
            <a:rPr lang="ru-RU" dirty="0" smtClean="0"/>
            <a:t> </a:t>
          </a:r>
          <a:r>
            <a:rPr lang="ru-RU" dirty="0" err="1" smtClean="0"/>
            <a:t>до</a:t>
          </a:r>
          <a:r>
            <a:rPr lang="ru-RU" dirty="0" smtClean="0"/>
            <a:t> «</a:t>
          </a:r>
          <a:r>
            <a:rPr lang="ru-RU" dirty="0" err="1" smtClean="0"/>
            <a:t>світу</a:t>
          </a:r>
          <a:r>
            <a:rPr lang="ru-RU" dirty="0" smtClean="0"/>
            <a:t> в </a:t>
          </a:r>
          <a:r>
            <a:rPr lang="ru-RU" dirty="0" err="1" smtClean="0"/>
            <a:t>собі</a:t>
          </a:r>
          <a:r>
            <a:rPr lang="ru-RU" dirty="0" smtClean="0"/>
            <a:t>»</a:t>
          </a:r>
          <a:endParaRPr lang="ru-RU" dirty="0"/>
        </a:p>
      </dgm:t>
    </dgm:pt>
    <dgm:pt modelId="{7FEECE96-9038-4380-89B4-929C6B56F838}" type="parTrans" cxnId="{88DC2D05-2A24-4CC6-A0CB-F6B1E329FF26}">
      <dgm:prSet/>
      <dgm:spPr/>
      <dgm:t>
        <a:bodyPr/>
        <a:lstStyle/>
        <a:p>
          <a:endParaRPr lang="ru-RU"/>
        </a:p>
      </dgm:t>
    </dgm:pt>
    <dgm:pt modelId="{B948CF6E-42C3-4E1D-A20B-3ACCD82C5C2A}" type="sibTrans" cxnId="{88DC2D05-2A24-4CC6-A0CB-F6B1E329FF26}">
      <dgm:prSet/>
      <dgm:spPr/>
      <dgm:t>
        <a:bodyPr/>
        <a:lstStyle/>
        <a:p>
          <a:endParaRPr lang="ru-RU"/>
        </a:p>
      </dgm:t>
    </dgm:pt>
    <dgm:pt modelId="{9D088967-D34C-4571-92AB-07B7C902355A}" type="pres">
      <dgm:prSet presAssocID="{5F4C3543-8741-4466-AEEB-8A32B940D6CC}" presName="Name0" presStyleCnt="0">
        <dgm:presLayoutVars>
          <dgm:dir/>
          <dgm:resizeHandles val="exact"/>
        </dgm:presLayoutVars>
      </dgm:prSet>
      <dgm:spPr/>
    </dgm:pt>
    <dgm:pt modelId="{E490ADDD-5F6F-4F49-A1B4-9BC07EDBFA80}" type="pres">
      <dgm:prSet presAssocID="{7A126E95-58EA-4E6E-BE40-3939FB61A57F}" presName="node" presStyleLbl="node1" presStyleIdx="0" presStyleCnt="4">
        <dgm:presLayoutVars>
          <dgm:bulletEnabled val="1"/>
        </dgm:presLayoutVars>
      </dgm:prSet>
      <dgm:spPr/>
    </dgm:pt>
    <dgm:pt modelId="{9726AC4A-57CD-4319-8A29-F795341CCD2C}" type="pres">
      <dgm:prSet presAssocID="{FB8848B5-D118-4C0D-923D-3D9CFB2231FD}" presName="sibTrans" presStyleLbl="sibTrans1D1" presStyleIdx="0" presStyleCnt="3"/>
      <dgm:spPr/>
    </dgm:pt>
    <dgm:pt modelId="{8E304D5D-294C-4EE1-8294-9711BB256842}" type="pres">
      <dgm:prSet presAssocID="{FB8848B5-D118-4C0D-923D-3D9CFB2231FD}" presName="connectorText" presStyleLbl="sibTrans1D1" presStyleIdx="0" presStyleCnt="3"/>
      <dgm:spPr/>
    </dgm:pt>
    <dgm:pt modelId="{320758B1-3C63-404C-BE8A-61CEC53CE4C7}" type="pres">
      <dgm:prSet presAssocID="{8A1BD497-AA33-437A-9192-A1C38A593F8C}" presName="node" presStyleLbl="node1" presStyleIdx="1" presStyleCnt="4">
        <dgm:presLayoutVars>
          <dgm:bulletEnabled val="1"/>
        </dgm:presLayoutVars>
      </dgm:prSet>
      <dgm:spPr/>
    </dgm:pt>
    <dgm:pt modelId="{CB736111-86AF-4B4A-A912-097CEF75B800}" type="pres">
      <dgm:prSet presAssocID="{4DE82B56-6258-48D5-9F4E-42B4AF6F7957}" presName="sibTrans" presStyleLbl="sibTrans1D1" presStyleIdx="1" presStyleCnt="3"/>
      <dgm:spPr/>
    </dgm:pt>
    <dgm:pt modelId="{0BD892CE-5236-460B-81DA-D0A11C96EB00}" type="pres">
      <dgm:prSet presAssocID="{4DE82B56-6258-48D5-9F4E-42B4AF6F7957}" presName="connectorText" presStyleLbl="sibTrans1D1" presStyleIdx="1" presStyleCnt="3"/>
      <dgm:spPr/>
    </dgm:pt>
    <dgm:pt modelId="{6DD3B1C0-37A9-4E13-8554-3BAB1EED0C67}" type="pres">
      <dgm:prSet presAssocID="{7EA7EDAA-8CEF-4070-BAB1-390AA5423387}" presName="node" presStyleLbl="node1" presStyleIdx="2" presStyleCnt="4">
        <dgm:presLayoutVars>
          <dgm:bulletEnabled val="1"/>
        </dgm:presLayoutVars>
      </dgm:prSet>
      <dgm:spPr/>
    </dgm:pt>
    <dgm:pt modelId="{4ED5D7E5-E87E-4E0A-951B-11E32E633C80}" type="pres">
      <dgm:prSet presAssocID="{9514C312-F891-4874-AE95-7A68A8BFF11D}" presName="sibTrans" presStyleLbl="sibTrans1D1" presStyleIdx="2" presStyleCnt="3"/>
      <dgm:spPr/>
    </dgm:pt>
    <dgm:pt modelId="{1EFBA0FC-5EBB-4001-B32E-DA78CAFDA0EF}" type="pres">
      <dgm:prSet presAssocID="{9514C312-F891-4874-AE95-7A68A8BFF11D}" presName="connectorText" presStyleLbl="sibTrans1D1" presStyleIdx="2" presStyleCnt="3"/>
      <dgm:spPr/>
    </dgm:pt>
    <dgm:pt modelId="{6E305AA1-EDBF-4BFF-BD47-E3B364C6AE46}" type="pres">
      <dgm:prSet presAssocID="{6E3AFD7D-B608-4A11-9D21-47BD24239242}" presName="node" presStyleLbl="node1" presStyleIdx="3" presStyleCnt="4">
        <dgm:presLayoutVars>
          <dgm:bulletEnabled val="1"/>
        </dgm:presLayoutVars>
      </dgm:prSet>
      <dgm:spPr/>
    </dgm:pt>
  </dgm:ptLst>
  <dgm:cxnLst>
    <dgm:cxn modelId="{A0BECF2C-ADCF-4020-A667-572899AFFF79}" srcId="{5F4C3543-8741-4466-AEEB-8A32B940D6CC}" destId="{7A126E95-58EA-4E6E-BE40-3939FB61A57F}" srcOrd="0" destOrd="0" parTransId="{8DAD5DE6-9E55-4C98-AD9F-A84774F77959}" sibTransId="{FB8848B5-D118-4C0D-923D-3D9CFB2231FD}"/>
    <dgm:cxn modelId="{47E8D3C6-E683-4888-8EAE-F3535AB5E94B}" type="presOf" srcId="{6E3AFD7D-B608-4A11-9D21-47BD24239242}" destId="{6E305AA1-EDBF-4BFF-BD47-E3B364C6AE46}" srcOrd="0" destOrd="0" presId="urn:microsoft.com/office/officeart/2005/8/layout/bProcess3"/>
    <dgm:cxn modelId="{9BC3797B-C186-42ED-B189-6B675AC0A89D}" srcId="{5F4C3543-8741-4466-AEEB-8A32B940D6CC}" destId="{7EA7EDAA-8CEF-4070-BAB1-390AA5423387}" srcOrd="2" destOrd="0" parTransId="{BBDD4979-874A-454F-AD34-C345618C4A8F}" sibTransId="{9514C312-F891-4874-AE95-7A68A8BFF11D}"/>
    <dgm:cxn modelId="{471E50FA-CC26-49C5-9C31-4F0B6AE39B13}" srcId="{5F4C3543-8741-4466-AEEB-8A32B940D6CC}" destId="{8A1BD497-AA33-437A-9192-A1C38A593F8C}" srcOrd="1" destOrd="0" parTransId="{90149048-4556-493C-9CB0-D6FC14172395}" sibTransId="{4DE82B56-6258-48D5-9F4E-42B4AF6F7957}"/>
    <dgm:cxn modelId="{949833C5-003E-4339-B262-4E9A489C79FC}" type="presOf" srcId="{9514C312-F891-4874-AE95-7A68A8BFF11D}" destId="{1EFBA0FC-5EBB-4001-B32E-DA78CAFDA0EF}" srcOrd="1" destOrd="0" presId="urn:microsoft.com/office/officeart/2005/8/layout/bProcess3"/>
    <dgm:cxn modelId="{B026C970-FDC5-4A0E-8B51-821A52361383}" type="presOf" srcId="{4DE82B56-6258-48D5-9F4E-42B4AF6F7957}" destId="{0BD892CE-5236-460B-81DA-D0A11C96EB00}" srcOrd="1" destOrd="0" presId="urn:microsoft.com/office/officeart/2005/8/layout/bProcess3"/>
    <dgm:cxn modelId="{4AD9F6F6-22EC-4A0E-BD9D-BD2677968561}" type="presOf" srcId="{5F4C3543-8741-4466-AEEB-8A32B940D6CC}" destId="{9D088967-D34C-4571-92AB-07B7C902355A}" srcOrd="0" destOrd="0" presId="urn:microsoft.com/office/officeart/2005/8/layout/bProcess3"/>
    <dgm:cxn modelId="{8308B44B-4ABC-4280-910E-8F87D12F8571}" type="presOf" srcId="{7A126E95-58EA-4E6E-BE40-3939FB61A57F}" destId="{E490ADDD-5F6F-4F49-A1B4-9BC07EDBFA80}" srcOrd="0" destOrd="0" presId="urn:microsoft.com/office/officeart/2005/8/layout/bProcess3"/>
    <dgm:cxn modelId="{6F5B055F-4712-4E3F-8AB6-AA5D321B3A3E}" type="presOf" srcId="{7EA7EDAA-8CEF-4070-BAB1-390AA5423387}" destId="{6DD3B1C0-37A9-4E13-8554-3BAB1EED0C67}" srcOrd="0" destOrd="0" presId="urn:microsoft.com/office/officeart/2005/8/layout/bProcess3"/>
    <dgm:cxn modelId="{BC6BA091-829D-48D8-96F2-BF1F49D2211C}" type="presOf" srcId="{9514C312-F891-4874-AE95-7A68A8BFF11D}" destId="{4ED5D7E5-E87E-4E0A-951B-11E32E633C80}" srcOrd="0" destOrd="0" presId="urn:microsoft.com/office/officeart/2005/8/layout/bProcess3"/>
    <dgm:cxn modelId="{981C620D-6995-40E1-A577-1CF41778EDAA}" type="presOf" srcId="{FB8848B5-D118-4C0D-923D-3D9CFB2231FD}" destId="{9726AC4A-57CD-4319-8A29-F795341CCD2C}" srcOrd="0" destOrd="0" presId="urn:microsoft.com/office/officeart/2005/8/layout/bProcess3"/>
    <dgm:cxn modelId="{88DC2D05-2A24-4CC6-A0CB-F6B1E329FF26}" srcId="{5F4C3543-8741-4466-AEEB-8A32B940D6CC}" destId="{6E3AFD7D-B608-4A11-9D21-47BD24239242}" srcOrd="3" destOrd="0" parTransId="{7FEECE96-9038-4380-89B4-929C6B56F838}" sibTransId="{B948CF6E-42C3-4E1D-A20B-3ACCD82C5C2A}"/>
    <dgm:cxn modelId="{4287D7AC-8A94-4C61-98BE-32EE35FCC76D}" type="presOf" srcId="{8A1BD497-AA33-437A-9192-A1C38A593F8C}" destId="{320758B1-3C63-404C-BE8A-61CEC53CE4C7}" srcOrd="0" destOrd="0" presId="urn:microsoft.com/office/officeart/2005/8/layout/bProcess3"/>
    <dgm:cxn modelId="{D518F002-C06F-4157-AB39-2E012DED800C}" type="presOf" srcId="{FB8848B5-D118-4C0D-923D-3D9CFB2231FD}" destId="{8E304D5D-294C-4EE1-8294-9711BB256842}" srcOrd="1" destOrd="0" presId="urn:microsoft.com/office/officeart/2005/8/layout/bProcess3"/>
    <dgm:cxn modelId="{CD04C432-A95B-4C01-83AE-DF26556CD12B}" type="presOf" srcId="{4DE82B56-6258-48D5-9F4E-42B4AF6F7957}" destId="{CB736111-86AF-4B4A-A912-097CEF75B800}" srcOrd="0" destOrd="0" presId="urn:microsoft.com/office/officeart/2005/8/layout/bProcess3"/>
    <dgm:cxn modelId="{4CF7E83C-B6B4-4A3C-9A04-40C5C1974BEF}" type="presParOf" srcId="{9D088967-D34C-4571-92AB-07B7C902355A}" destId="{E490ADDD-5F6F-4F49-A1B4-9BC07EDBFA80}" srcOrd="0" destOrd="0" presId="urn:microsoft.com/office/officeart/2005/8/layout/bProcess3"/>
    <dgm:cxn modelId="{DDB7F1CE-7523-466F-8FAC-1CF4D706E08D}" type="presParOf" srcId="{9D088967-D34C-4571-92AB-07B7C902355A}" destId="{9726AC4A-57CD-4319-8A29-F795341CCD2C}" srcOrd="1" destOrd="0" presId="urn:microsoft.com/office/officeart/2005/8/layout/bProcess3"/>
    <dgm:cxn modelId="{B9622517-7DFC-44F6-A14A-874AD744E339}" type="presParOf" srcId="{9726AC4A-57CD-4319-8A29-F795341CCD2C}" destId="{8E304D5D-294C-4EE1-8294-9711BB256842}" srcOrd="0" destOrd="0" presId="urn:microsoft.com/office/officeart/2005/8/layout/bProcess3"/>
    <dgm:cxn modelId="{9FDECA20-F6E5-45C5-8155-187175762DA9}" type="presParOf" srcId="{9D088967-D34C-4571-92AB-07B7C902355A}" destId="{320758B1-3C63-404C-BE8A-61CEC53CE4C7}" srcOrd="2" destOrd="0" presId="urn:microsoft.com/office/officeart/2005/8/layout/bProcess3"/>
    <dgm:cxn modelId="{FB967D8F-1BEC-478D-ADB3-CD11F6E7457F}" type="presParOf" srcId="{9D088967-D34C-4571-92AB-07B7C902355A}" destId="{CB736111-86AF-4B4A-A912-097CEF75B800}" srcOrd="3" destOrd="0" presId="urn:microsoft.com/office/officeart/2005/8/layout/bProcess3"/>
    <dgm:cxn modelId="{471A3497-920E-4CD0-A2A2-20232BAD23C6}" type="presParOf" srcId="{CB736111-86AF-4B4A-A912-097CEF75B800}" destId="{0BD892CE-5236-460B-81DA-D0A11C96EB00}" srcOrd="0" destOrd="0" presId="urn:microsoft.com/office/officeart/2005/8/layout/bProcess3"/>
    <dgm:cxn modelId="{4E81A6E7-9B5C-4984-8F92-D0A04C27C33B}" type="presParOf" srcId="{9D088967-D34C-4571-92AB-07B7C902355A}" destId="{6DD3B1C0-37A9-4E13-8554-3BAB1EED0C67}" srcOrd="4" destOrd="0" presId="urn:microsoft.com/office/officeart/2005/8/layout/bProcess3"/>
    <dgm:cxn modelId="{F3566F62-555A-4010-9510-59AE198C494A}" type="presParOf" srcId="{9D088967-D34C-4571-92AB-07B7C902355A}" destId="{4ED5D7E5-E87E-4E0A-951B-11E32E633C80}" srcOrd="5" destOrd="0" presId="urn:microsoft.com/office/officeart/2005/8/layout/bProcess3"/>
    <dgm:cxn modelId="{6BB92969-36D4-4CE6-B9BA-17F891027966}" type="presParOf" srcId="{4ED5D7E5-E87E-4E0A-951B-11E32E633C80}" destId="{1EFBA0FC-5EBB-4001-B32E-DA78CAFDA0EF}" srcOrd="0" destOrd="0" presId="urn:microsoft.com/office/officeart/2005/8/layout/bProcess3"/>
    <dgm:cxn modelId="{2DD85AEA-61C8-48B3-ABC1-73322CC1F52A}" type="presParOf" srcId="{9D088967-D34C-4571-92AB-07B7C902355A}" destId="{6E305AA1-EDBF-4BFF-BD47-E3B364C6AE46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9A5F2E0-D429-4827-9400-60AD49EC4F8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733741-B2F2-4747-8077-A0D05C5AD997}">
      <dgm:prSet/>
      <dgm:spPr/>
      <dgm:t>
        <a:bodyPr/>
        <a:lstStyle/>
        <a:p>
          <a:pPr rtl="0"/>
          <a:r>
            <a:rPr lang="ru-RU" dirty="0" err="1" smtClean="0"/>
            <a:t>заперечення</a:t>
          </a:r>
          <a:r>
            <a:rPr lang="ru-RU" dirty="0" smtClean="0"/>
            <a:t> </a:t>
          </a:r>
          <a:r>
            <a:rPr lang="ru-RU" dirty="0" err="1" smtClean="0"/>
            <a:t>традиційної</a:t>
          </a:r>
          <a:r>
            <a:rPr lang="ru-RU" dirty="0" smtClean="0"/>
            <a:t> </a:t>
          </a:r>
          <a:r>
            <a:rPr lang="ru-RU" dirty="0" err="1" smtClean="0"/>
            <a:t>культури</a:t>
          </a:r>
          <a:r>
            <a:rPr lang="ru-RU" dirty="0" smtClean="0"/>
            <a:t> (особливо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моральних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художніх</a:t>
          </a:r>
          <a:r>
            <a:rPr lang="ru-RU" dirty="0" smtClean="0"/>
            <a:t> </a:t>
          </a:r>
          <a:r>
            <a:rPr lang="ru-RU" dirty="0" err="1" smtClean="0"/>
            <a:t>цінностей</a:t>
          </a:r>
          <a:r>
            <a:rPr lang="ru-RU" dirty="0" smtClean="0"/>
            <a:t>)</a:t>
          </a:r>
          <a:endParaRPr lang="ru-RU" dirty="0"/>
        </a:p>
      </dgm:t>
    </dgm:pt>
    <dgm:pt modelId="{22676168-1035-451B-B5DF-70DD801644C5}" type="parTrans" cxnId="{A959010E-8F9C-4808-A7EB-24092A072C18}">
      <dgm:prSet/>
      <dgm:spPr/>
      <dgm:t>
        <a:bodyPr/>
        <a:lstStyle/>
        <a:p>
          <a:endParaRPr lang="ru-RU"/>
        </a:p>
      </dgm:t>
    </dgm:pt>
    <dgm:pt modelId="{89246C57-A1C3-41F3-A8D3-63BAB5215783}" type="sibTrans" cxnId="{A959010E-8F9C-4808-A7EB-24092A072C18}">
      <dgm:prSet/>
      <dgm:spPr/>
      <dgm:t>
        <a:bodyPr/>
        <a:lstStyle/>
        <a:p>
          <a:endParaRPr lang="ru-RU"/>
        </a:p>
      </dgm:t>
    </dgm:pt>
    <dgm:pt modelId="{D20EE3C0-B186-4492-B543-98356FB5FBF7}">
      <dgm:prSet/>
      <dgm:spPr/>
      <dgm:t>
        <a:bodyPr/>
        <a:lstStyle/>
        <a:p>
          <a:pPr rtl="0"/>
          <a:r>
            <a:rPr lang="ru-RU" dirty="0" err="1" smtClean="0"/>
            <a:t>прагнення</a:t>
          </a:r>
          <a:r>
            <a:rPr lang="ru-RU" dirty="0" smtClean="0"/>
            <a:t> до </a:t>
          </a:r>
          <a:r>
            <a:rPr lang="ru-RU" dirty="0" err="1" smtClean="0"/>
            <a:t>новацій</a:t>
          </a:r>
          <a:r>
            <a:rPr lang="ru-RU" dirty="0" smtClean="0"/>
            <a:t>, </a:t>
          </a:r>
          <a:r>
            <a:rPr lang="ru-RU" dirty="0" err="1" smtClean="0"/>
            <a:t>бунтівливості</a:t>
          </a:r>
          <a:r>
            <a:rPr lang="ru-RU" dirty="0" smtClean="0"/>
            <a:t> </a:t>
          </a:r>
          <a:r>
            <a:rPr lang="ru-RU" dirty="0" err="1" smtClean="0"/>
            <a:t>порушення</a:t>
          </a:r>
          <a:r>
            <a:rPr lang="ru-RU" dirty="0" smtClean="0"/>
            <a:t> </a:t>
          </a:r>
          <a:r>
            <a:rPr lang="ru-RU" dirty="0" err="1" smtClean="0"/>
            <a:t>традицій</a:t>
          </a:r>
          <a:endParaRPr lang="ru-RU" dirty="0"/>
        </a:p>
      </dgm:t>
    </dgm:pt>
    <dgm:pt modelId="{CB8E7547-81AC-4C70-AFC1-ED532A0F68AF}" type="parTrans" cxnId="{651FD9C0-4D9A-42D4-B612-9E5F0F4A8B0D}">
      <dgm:prSet/>
      <dgm:spPr/>
      <dgm:t>
        <a:bodyPr/>
        <a:lstStyle/>
        <a:p>
          <a:endParaRPr lang="ru-RU"/>
        </a:p>
      </dgm:t>
    </dgm:pt>
    <dgm:pt modelId="{A5F68070-3B06-4942-BEFA-A345623C59D9}" type="sibTrans" cxnId="{651FD9C0-4D9A-42D4-B612-9E5F0F4A8B0D}">
      <dgm:prSet/>
      <dgm:spPr/>
      <dgm:t>
        <a:bodyPr/>
        <a:lstStyle/>
        <a:p>
          <a:endParaRPr lang="ru-RU"/>
        </a:p>
      </dgm:t>
    </dgm:pt>
    <dgm:pt modelId="{22F6A557-4665-43EB-9A18-770EAB0D35A9}">
      <dgm:prSet/>
      <dgm:spPr/>
      <dgm:t>
        <a:bodyPr/>
        <a:lstStyle/>
        <a:p>
          <a:pPr rtl="0"/>
          <a:r>
            <a:rPr lang="ru-RU" dirty="0" err="1" smtClean="0"/>
            <a:t>культивування</a:t>
          </a:r>
          <a:r>
            <a:rPr lang="ru-RU" dirty="0" smtClean="0"/>
            <a:t> </a:t>
          </a:r>
          <a:r>
            <a:rPr lang="ru-RU" dirty="0" err="1" smtClean="0"/>
            <a:t>урбанізму</a:t>
          </a:r>
          <a:r>
            <a:rPr lang="ru-RU" dirty="0" smtClean="0"/>
            <a:t> (</a:t>
          </a:r>
          <a:r>
            <a:rPr lang="ru-RU" dirty="0" err="1" smtClean="0"/>
            <a:t>естетика</a:t>
          </a:r>
          <a:r>
            <a:rPr lang="ru-RU" dirty="0" smtClean="0"/>
            <a:t> </a:t>
          </a:r>
          <a:r>
            <a:rPr lang="ru-RU" dirty="0" err="1" smtClean="0"/>
            <a:t>машинної</a:t>
          </a:r>
          <a:r>
            <a:rPr lang="ru-RU" dirty="0" smtClean="0"/>
            <a:t> </a:t>
          </a:r>
          <a:r>
            <a:rPr lang="ru-RU" dirty="0" err="1" smtClean="0"/>
            <a:t>індустрії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великого </a:t>
          </a:r>
          <a:r>
            <a:rPr lang="ru-RU" dirty="0" err="1" smtClean="0"/>
            <a:t>міста</a:t>
          </a:r>
          <a:r>
            <a:rPr lang="ru-RU" dirty="0" smtClean="0"/>
            <a:t>)</a:t>
          </a:r>
          <a:endParaRPr lang="ru-RU" dirty="0"/>
        </a:p>
      </dgm:t>
    </dgm:pt>
    <dgm:pt modelId="{835180C7-7E8E-4980-BB61-FB3BCEB2D65E}" type="parTrans" cxnId="{3F47FF3E-7805-4BFE-AB73-296BD5FEED25}">
      <dgm:prSet/>
      <dgm:spPr/>
      <dgm:t>
        <a:bodyPr/>
        <a:lstStyle/>
        <a:p>
          <a:endParaRPr lang="ru-RU"/>
        </a:p>
      </dgm:t>
    </dgm:pt>
    <dgm:pt modelId="{8399B7AF-ADCE-4603-B6A4-188BD972B156}" type="sibTrans" cxnId="{3F47FF3E-7805-4BFE-AB73-296BD5FEED25}">
      <dgm:prSet/>
      <dgm:spPr/>
      <dgm:t>
        <a:bodyPr/>
        <a:lstStyle/>
        <a:p>
          <a:endParaRPr lang="ru-RU"/>
        </a:p>
      </dgm:t>
    </dgm:pt>
    <dgm:pt modelId="{ECB1AC7D-A050-4BF8-9A83-1AE841C4CF5E}">
      <dgm:prSet/>
      <dgm:spPr/>
      <dgm:t>
        <a:bodyPr/>
        <a:lstStyle/>
        <a:p>
          <a:pPr rtl="0"/>
          <a:r>
            <a:rPr lang="ru-RU" dirty="0" err="1" smtClean="0"/>
            <a:t>переплетіння</a:t>
          </a:r>
          <a:r>
            <a:rPr lang="ru-RU" dirty="0" smtClean="0"/>
            <a:t> документального </a:t>
          </a:r>
          <a:r>
            <a:rPr lang="ru-RU" dirty="0" err="1" smtClean="0"/>
            <a:t>матеріалу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фантастикою</a:t>
          </a:r>
          <a:endParaRPr lang="ru-RU" dirty="0"/>
        </a:p>
      </dgm:t>
    </dgm:pt>
    <dgm:pt modelId="{DB3B0E56-3CC9-4584-8B4B-64AC4AC32C88}" type="parTrans" cxnId="{60A152B5-F2C4-43E7-89DF-F3FDFA840470}">
      <dgm:prSet/>
      <dgm:spPr/>
      <dgm:t>
        <a:bodyPr/>
        <a:lstStyle/>
        <a:p>
          <a:endParaRPr lang="ru-RU"/>
        </a:p>
      </dgm:t>
    </dgm:pt>
    <dgm:pt modelId="{DA1B1542-4237-4A26-B607-4FCF29AE4A87}" type="sibTrans" cxnId="{60A152B5-F2C4-43E7-89DF-F3FDFA840470}">
      <dgm:prSet/>
      <dgm:spPr/>
      <dgm:t>
        <a:bodyPr/>
        <a:lstStyle/>
        <a:p>
          <a:endParaRPr lang="ru-RU"/>
        </a:p>
      </dgm:t>
    </dgm:pt>
    <dgm:pt modelId="{9B4D0B1E-67EA-42BB-AF51-8DFC4BB30BF0}">
      <dgm:prSet/>
      <dgm:spPr/>
      <dgm:t>
        <a:bodyPr/>
        <a:lstStyle/>
        <a:p>
          <a:pPr rtl="0"/>
          <a:r>
            <a:rPr lang="ru-RU" dirty="0" smtClean="0"/>
            <a:t>у </a:t>
          </a:r>
          <a:r>
            <a:rPr lang="ru-RU" dirty="0" err="1" smtClean="0"/>
            <a:t>поезії</a:t>
          </a:r>
          <a:r>
            <a:rPr lang="ru-RU" dirty="0" smtClean="0"/>
            <a:t> — </a:t>
          </a:r>
          <a:r>
            <a:rPr lang="ru-RU" dirty="0" err="1" smtClean="0"/>
            <a:t>руйнування</a:t>
          </a:r>
          <a:r>
            <a:rPr lang="ru-RU" dirty="0" smtClean="0"/>
            <a:t> </a:t>
          </a:r>
          <a:r>
            <a:rPr lang="ru-RU" dirty="0" err="1" smtClean="0"/>
            <a:t>загальноприйнятої</a:t>
          </a:r>
          <a:r>
            <a:rPr lang="ru-RU" dirty="0" smtClean="0"/>
            <a:t> </a:t>
          </a:r>
          <a:r>
            <a:rPr lang="ru-RU" dirty="0" err="1" smtClean="0"/>
            <a:t>мови</a:t>
          </a:r>
          <a:r>
            <a:rPr lang="ru-RU" dirty="0" smtClean="0"/>
            <a:t>, </a:t>
          </a:r>
          <a:r>
            <a:rPr lang="ru-RU" dirty="0" err="1" smtClean="0"/>
            <a:t>використання</a:t>
          </a:r>
          <a:r>
            <a:rPr lang="ru-RU" dirty="0" smtClean="0"/>
            <a:t> «</a:t>
          </a:r>
          <a:r>
            <a:rPr lang="ru-RU" dirty="0" err="1" smtClean="0"/>
            <a:t>слів</a:t>
          </a:r>
          <a:r>
            <a:rPr lang="ru-RU" dirty="0" smtClean="0"/>
            <a:t> на </a:t>
          </a:r>
          <a:r>
            <a:rPr lang="ru-RU" dirty="0" err="1" smtClean="0"/>
            <a:t>свободі</a:t>
          </a:r>
          <a:r>
            <a:rPr lang="ru-RU" dirty="0" smtClean="0"/>
            <a:t>» </a:t>
          </a:r>
          <a:endParaRPr lang="ru-RU" dirty="0"/>
        </a:p>
      </dgm:t>
    </dgm:pt>
    <dgm:pt modelId="{084057E9-398B-4249-AFAC-6E2887436B85}" type="parTrans" cxnId="{AF5066D8-1A3B-40E8-9306-0BB411552C37}">
      <dgm:prSet/>
      <dgm:spPr/>
      <dgm:t>
        <a:bodyPr/>
        <a:lstStyle/>
        <a:p>
          <a:endParaRPr lang="ru-RU"/>
        </a:p>
      </dgm:t>
    </dgm:pt>
    <dgm:pt modelId="{CC4660FA-42FE-48CD-A410-9630A5B0A79C}" type="sibTrans" cxnId="{AF5066D8-1A3B-40E8-9306-0BB411552C37}">
      <dgm:prSet/>
      <dgm:spPr/>
      <dgm:t>
        <a:bodyPr/>
        <a:lstStyle/>
        <a:p>
          <a:endParaRPr lang="ru-RU"/>
        </a:p>
      </dgm:t>
    </dgm:pt>
    <dgm:pt modelId="{41D52D5B-50AE-4C34-A8C4-EF88E72B761D}" type="pres">
      <dgm:prSet presAssocID="{29A5F2E0-D429-4827-9400-60AD49EC4F8F}" presName="compositeShape" presStyleCnt="0">
        <dgm:presLayoutVars>
          <dgm:dir/>
          <dgm:resizeHandles/>
        </dgm:presLayoutVars>
      </dgm:prSet>
      <dgm:spPr/>
    </dgm:pt>
    <dgm:pt modelId="{C69CD5E7-4E76-4EFD-9D5C-F3DBBB37A474}" type="pres">
      <dgm:prSet presAssocID="{29A5F2E0-D429-4827-9400-60AD49EC4F8F}" presName="pyramid" presStyleLbl="node1" presStyleIdx="0" presStyleCnt="1"/>
      <dgm:spPr/>
    </dgm:pt>
    <dgm:pt modelId="{1CC5FE52-D937-48A2-98B5-2DCD2DDE1EC1}" type="pres">
      <dgm:prSet presAssocID="{29A5F2E0-D429-4827-9400-60AD49EC4F8F}" presName="theList" presStyleCnt="0"/>
      <dgm:spPr/>
    </dgm:pt>
    <dgm:pt modelId="{9021D4BC-3CC6-44E4-95FE-A31C8B7A9227}" type="pres">
      <dgm:prSet presAssocID="{20733741-B2F2-4747-8077-A0D05C5AD997}" presName="aNode" presStyleLbl="fgAcc1" presStyleIdx="0" presStyleCnt="5">
        <dgm:presLayoutVars>
          <dgm:bulletEnabled val="1"/>
        </dgm:presLayoutVars>
      </dgm:prSet>
      <dgm:spPr/>
    </dgm:pt>
    <dgm:pt modelId="{417A14C7-E632-4D2B-98F4-E628B4E55311}" type="pres">
      <dgm:prSet presAssocID="{20733741-B2F2-4747-8077-A0D05C5AD997}" presName="aSpace" presStyleCnt="0"/>
      <dgm:spPr/>
    </dgm:pt>
    <dgm:pt modelId="{12ACC1B9-561F-49CC-93D9-9C40BE7C4FBC}" type="pres">
      <dgm:prSet presAssocID="{D20EE3C0-B186-4492-B543-98356FB5FBF7}" presName="aNode" presStyleLbl="fgAcc1" presStyleIdx="1" presStyleCnt="5">
        <dgm:presLayoutVars>
          <dgm:bulletEnabled val="1"/>
        </dgm:presLayoutVars>
      </dgm:prSet>
      <dgm:spPr/>
    </dgm:pt>
    <dgm:pt modelId="{32BBAB06-B761-485D-B7B6-C016E009EAE1}" type="pres">
      <dgm:prSet presAssocID="{D20EE3C0-B186-4492-B543-98356FB5FBF7}" presName="aSpace" presStyleCnt="0"/>
      <dgm:spPr/>
    </dgm:pt>
    <dgm:pt modelId="{CC84A845-4264-4193-86EF-C950768D0251}" type="pres">
      <dgm:prSet presAssocID="{22F6A557-4665-43EB-9A18-770EAB0D35A9}" presName="aNode" presStyleLbl="fgAcc1" presStyleIdx="2" presStyleCnt="5">
        <dgm:presLayoutVars>
          <dgm:bulletEnabled val="1"/>
        </dgm:presLayoutVars>
      </dgm:prSet>
      <dgm:spPr/>
    </dgm:pt>
    <dgm:pt modelId="{018B6233-49AF-472F-B731-04868ACA0C5F}" type="pres">
      <dgm:prSet presAssocID="{22F6A557-4665-43EB-9A18-770EAB0D35A9}" presName="aSpace" presStyleCnt="0"/>
      <dgm:spPr/>
    </dgm:pt>
    <dgm:pt modelId="{135F584B-95C1-470B-86C3-2C725590D598}" type="pres">
      <dgm:prSet presAssocID="{ECB1AC7D-A050-4BF8-9A83-1AE841C4CF5E}" presName="aNode" presStyleLbl="fgAcc1" presStyleIdx="3" presStyleCnt="5">
        <dgm:presLayoutVars>
          <dgm:bulletEnabled val="1"/>
        </dgm:presLayoutVars>
      </dgm:prSet>
      <dgm:spPr/>
    </dgm:pt>
    <dgm:pt modelId="{6156703B-2A14-4322-BC9B-D849509B1106}" type="pres">
      <dgm:prSet presAssocID="{ECB1AC7D-A050-4BF8-9A83-1AE841C4CF5E}" presName="aSpace" presStyleCnt="0"/>
      <dgm:spPr/>
    </dgm:pt>
    <dgm:pt modelId="{F9AB4EA2-6585-4ADE-88A7-E2B0E14FA1D5}" type="pres">
      <dgm:prSet presAssocID="{9B4D0B1E-67EA-42BB-AF51-8DFC4BB30BF0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AF60C-C449-4D67-A66B-D38C4A0F59D2}" type="pres">
      <dgm:prSet presAssocID="{9B4D0B1E-67EA-42BB-AF51-8DFC4BB30BF0}" presName="aSpace" presStyleCnt="0"/>
      <dgm:spPr/>
    </dgm:pt>
  </dgm:ptLst>
  <dgm:cxnLst>
    <dgm:cxn modelId="{7495D4E3-94EA-4778-AB1A-2212C9376DE9}" type="presOf" srcId="{9B4D0B1E-67EA-42BB-AF51-8DFC4BB30BF0}" destId="{F9AB4EA2-6585-4ADE-88A7-E2B0E14FA1D5}" srcOrd="0" destOrd="0" presId="urn:microsoft.com/office/officeart/2005/8/layout/pyramid2"/>
    <dgm:cxn modelId="{60A152B5-F2C4-43E7-89DF-F3FDFA840470}" srcId="{29A5F2E0-D429-4827-9400-60AD49EC4F8F}" destId="{ECB1AC7D-A050-4BF8-9A83-1AE841C4CF5E}" srcOrd="3" destOrd="0" parTransId="{DB3B0E56-3CC9-4584-8B4B-64AC4AC32C88}" sibTransId="{DA1B1542-4237-4A26-B607-4FCF29AE4A87}"/>
    <dgm:cxn modelId="{2E9BE698-AA5E-40CB-B07E-753160B2EBFD}" type="presOf" srcId="{D20EE3C0-B186-4492-B543-98356FB5FBF7}" destId="{12ACC1B9-561F-49CC-93D9-9C40BE7C4FBC}" srcOrd="0" destOrd="0" presId="urn:microsoft.com/office/officeart/2005/8/layout/pyramid2"/>
    <dgm:cxn modelId="{651FD9C0-4D9A-42D4-B612-9E5F0F4A8B0D}" srcId="{29A5F2E0-D429-4827-9400-60AD49EC4F8F}" destId="{D20EE3C0-B186-4492-B543-98356FB5FBF7}" srcOrd="1" destOrd="0" parTransId="{CB8E7547-81AC-4C70-AFC1-ED532A0F68AF}" sibTransId="{A5F68070-3B06-4942-BEFA-A345623C59D9}"/>
    <dgm:cxn modelId="{AF5066D8-1A3B-40E8-9306-0BB411552C37}" srcId="{29A5F2E0-D429-4827-9400-60AD49EC4F8F}" destId="{9B4D0B1E-67EA-42BB-AF51-8DFC4BB30BF0}" srcOrd="4" destOrd="0" parTransId="{084057E9-398B-4249-AFAC-6E2887436B85}" sibTransId="{CC4660FA-42FE-48CD-A410-9630A5B0A79C}"/>
    <dgm:cxn modelId="{D26A346D-4363-474E-A578-EA5FE70FE2EF}" type="presOf" srcId="{ECB1AC7D-A050-4BF8-9A83-1AE841C4CF5E}" destId="{135F584B-95C1-470B-86C3-2C725590D598}" srcOrd="0" destOrd="0" presId="urn:microsoft.com/office/officeart/2005/8/layout/pyramid2"/>
    <dgm:cxn modelId="{9663FE25-8FBA-4DBE-A4EF-34912753F6D0}" type="presOf" srcId="{22F6A557-4665-43EB-9A18-770EAB0D35A9}" destId="{CC84A845-4264-4193-86EF-C950768D0251}" srcOrd="0" destOrd="0" presId="urn:microsoft.com/office/officeart/2005/8/layout/pyramid2"/>
    <dgm:cxn modelId="{3F47FF3E-7805-4BFE-AB73-296BD5FEED25}" srcId="{29A5F2E0-D429-4827-9400-60AD49EC4F8F}" destId="{22F6A557-4665-43EB-9A18-770EAB0D35A9}" srcOrd="2" destOrd="0" parTransId="{835180C7-7E8E-4980-BB61-FB3BCEB2D65E}" sibTransId="{8399B7AF-ADCE-4603-B6A4-188BD972B156}"/>
    <dgm:cxn modelId="{80EDB93E-54DD-4285-A0DA-1E0A56394ED3}" type="presOf" srcId="{29A5F2E0-D429-4827-9400-60AD49EC4F8F}" destId="{41D52D5B-50AE-4C34-A8C4-EF88E72B761D}" srcOrd="0" destOrd="0" presId="urn:microsoft.com/office/officeart/2005/8/layout/pyramid2"/>
    <dgm:cxn modelId="{2DD946A1-6E7D-4F73-8C1E-4B6AE89E4DE9}" type="presOf" srcId="{20733741-B2F2-4747-8077-A0D05C5AD997}" destId="{9021D4BC-3CC6-44E4-95FE-A31C8B7A9227}" srcOrd="0" destOrd="0" presId="urn:microsoft.com/office/officeart/2005/8/layout/pyramid2"/>
    <dgm:cxn modelId="{A959010E-8F9C-4808-A7EB-24092A072C18}" srcId="{29A5F2E0-D429-4827-9400-60AD49EC4F8F}" destId="{20733741-B2F2-4747-8077-A0D05C5AD997}" srcOrd="0" destOrd="0" parTransId="{22676168-1035-451B-B5DF-70DD801644C5}" sibTransId="{89246C57-A1C3-41F3-A8D3-63BAB5215783}"/>
    <dgm:cxn modelId="{D7705913-6447-437E-806A-BF325D1D63F3}" type="presParOf" srcId="{41D52D5B-50AE-4C34-A8C4-EF88E72B761D}" destId="{C69CD5E7-4E76-4EFD-9D5C-F3DBBB37A474}" srcOrd="0" destOrd="0" presId="urn:microsoft.com/office/officeart/2005/8/layout/pyramid2"/>
    <dgm:cxn modelId="{A27BC820-BD4C-41E7-8B75-9C31327242B2}" type="presParOf" srcId="{41D52D5B-50AE-4C34-A8C4-EF88E72B761D}" destId="{1CC5FE52-D937-48A2-98B5-2DCD2DDE1EC1}" srcOrd="1" destOrd="0" presId="urn:microsoft.com/office/officeart/2005/8/layout/pyramid2"/>
    <dgm:cxn modelId="{A06CFD77-8132-42B0-8991-CE063A6E84C4}" type="presParOf" srcId="{1CC5FE52-D937-48A2-98B5-2DCD2DDE1EC1}" destId="{9021D4BC-3CC6-44E4-95FE-A31C8B7A9227}" srcOrd="0" destOrd="0" presId="urn:microsoft.com/office/officeart/2005/8/layout/pyramid2"/>
    <dgm:cxn modelId="{CF533F0C-22EF-4F14-945E-CFB9F4C34B6B}" type="presParOf" srcId="{1CC5FE52-D937-48A2-98B5-2DCD2DDE1EC1}" destId="{417A14C7-E632-4D2B-98F4-E628B4E55311}" srcOrd="1" destOrd="0" presId="urn:microsoft.com/office/officeart/2005/8/layout/pyramid2"/>
    <dgm:cxn modelId="{48FC2AB2-6749-4AEF-B1ED-5D03AE257A39}" type="presParOf" srcId="{1CC5FE52-D937-48A2-98B5-2DCD2DDE1EC1}" destId="{12ACC1B9-561F-49CC-93D9-9C40BE7C4FBC}" srcOrd="2" destOrd="0" presId="urn:microsoft.com/office/officeart/2005/8/layout/pyramid2"/>
    <dgm:cxn modelId="{A5CA5E8D-99C6-4743-A12E-F6DC925EA710}" type="presParOf" srcId="{1CC5FE52-D937-48A2-98B5-2DCD2DDE1EC1}" destId="{32BBAB06-B761-485D-B7B6-C016E009EAE1}" srcOrd="3" destOrd="0" presId="urn:microsoft.com/office/officeart/2005/8/layout/pyramid2"/>
    <dgm:cxn modelId="{998C74B8-4552-46D7-A058-2B5A34C41B33}" type="presParOf" srcId="{1CC5FE52-D937-48A2-98B5-2DCD2DDE1EC1}" destId="{CC84A845-4264-4193-86EF-C950768D0251}" srcOrd="4" destOrd="0" presId="urn:microsoft.com/office/officeart/2005/8/layout/pyramid2"/>
    <dgm:cxn modelId="{DD0083D9-1A54-4C50-9828-081EC56448D4}" type="presParOf" srcId="{1CC5FE52-D937-48A2-98B5-2DCD2DDE1EC1}" destId="{018B6233-49AF-472F-B731-04868ACA0C5F}" srcOrd="5" destOrd="0" presId="urn:microsoft.com/office/officeart/2005/8/layout/pyramid2"/>
    <dgm:cxn modelId="{6D255C93-97EE-455A-BCA8-21FF68B7E3A7}" type="presParOf" srcId="{1CC5FE52-D937-48A2-98B5-2DCD2DDE1EC1}" destId="{135F584B-95C1-470B-86C3-2C725590D598}" srcOrd="6" destOrd="0" presId="urn:microsoft.com/office/officeart/2005/8/layout/pyramid2"/>
    <dgm:cxn modelId="{9B295F60-5E87-488A-99E8-0EE9649BFDBD}" type="presParOf" srcId="{1CC5FE52-D937-48A2-98B5-2DCD2DDE1EC1}" destId="{6156703B-2A14-4322-BC9B-D849509B1106}" srcOrd="7" destOrd="0" presId="urn:microsoft.com/office/officeart/2005/8/layout/pyramid2"/>
    <dgm:cxn modelId="{3AB8FA02-4CA4-4469-A1D0-72252A2EA454}" type="presParOf" srcId="{1CC5FE52-D937-48A2-98B5-2DCD2DDE1EC1}" destId="{F9AB4EA2-6585-4ADE-88A7-E2B0E14FA1D5}" srcOrd="8" destOrd="0" presId="urn:microsoft.com/office/officeart/2005/8/layout/pyramid2"/>
    <dgm:cxn modelId="{776C1EB9-B4CD-4A70-86BA-978894E20FD2}" type="presParOf" srcId="{1CC5FE52-D937-48A2-98B5-2DCD2DDE1EC1}" destId="{3E2AF60C-C449-4D67-A66B-D38C4A0F59D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F250772-5DD4-4A21-9956-8415C9F7C54E}" type="doc">
      <dgm:prSet loTypeId="urn:microsoft.com/office/officeart/2005/8/layout/defaul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079F3004-6705-4BC4-A965-D5139D9DFE36}">
      <dgm:prSet/>
      <dgm:spPr/>
      <dgm:t>
        <a:bodyPr/>
        <a:lstStyle/>
        <a:p>
          <a:pPr rtl="0"/>
          <a:r>
            <a:rPr lang="ru-RU" dirty="0" smtClean="0"/>
            <a:t>культ </a:t>
          </a:r>
          <a:r>
            <a:rPr lang="ru-RU" dirty="0" err="1" smtClean="0"/>
            <a:t>незалежної</a:t>
          </a:r>
          <a:r>
            <a:rPr lang="ru-RU" dirty="0" smtClean="0"/>
            <a:t> </a:t>
          </a:r>
          <a:r>
            <a:rPr lang="ru-RU" dirty="0" err="1" smtClean="0"/>
            <a:t>особистості</a:t>
          </a:r>
          <a:endParaRPr lang="ru-RU" dirty="0"/>
        </a:p>
      </dgm:t>
    </dgm:pt>
    <dgm:pt modelId="{664080D4-EE89-475D-A206-17FD7EDFD854}" type="parTrans" cxnId="{B65BBA54-F64E-4DE6-A597-1B2605783420}">
      <dgm:prSet/>
      <dgm:spPr/>
      <dgm:t>
        <a:bodyPr/>
        <a:lstStyle/>
        <a:p>
          <a:endParaRPr lang="ru-RU"/>
        </a:p>
      </dgm:t>
    </dgm:pt>
    <dgm:pt modelId="{5F9E49C6-CFE3-4C9D-840B-98AEEDE7207B}" type="sibTrans" cxnId="{B65BBA54-F64E-4DE6-A597-1B2605783420}">
      <dgm:prSet/>
      <dgm:spPr/>
      <dgm:t>
        <a:bodyPr/>
        <a:lstStyle/>
        <a:p>
          <a:endParaRPr lang="ru-RU"/>
        </a:p>
      </dgm:t>
    </dgm:pt>
    <dgm:pt modelId="{FD7217A3-B86C-416E-B9F9-C4D95B8AD977}">
      <dgm:prSet/>
      <dgm:spPr/>
      <dgm:t>
        <a:bodyPr/>
        <a:lstStyle/>
        <a:p>
          <a:pPr rtl="0"/>
          <a:r>
            <a:rPr lang="ru-RU" dirty="0" smtClean="0"/>
            <a:t> потяг до </a:t>
          </a:r>
          <a:r>
            <a:rPr lang="ru-RU" dirty="0" err="1" smtClean="0"/>
            <a:t>архаїки</a:t>
          </a:r>
          <a:r>
            <a:rPr lang="ru-RU" dirty="0" smtClean="0"/>
            <a:t>, </a:t>
          </a:r>
          <a:r>
            <a:rPr lang="ru-RU" dirty="0" err="1" smtClean="0"/>
            <a:t>міфу</a:t>
          </a:r>
          <a:r>
            <a:rPr lang="ru-RU" dirty="0" smtClean="0"/>
            <a:t>, </a:t>
          </a:r>
          <a:r>
            <a:rPr lang="ru-RU" dirty="0" err="1" smtClean="0"/>
            <a:t>колективного</a:t>
          </a:r>
          <a:r>
            <a:rPr lang="ru-RU" dirty="0" smtClean="0"/>
            <a:t> </a:t>
          </a:r>
          <a:r>
            <a:rPr lang="ru-RU" dirty="0" err="1" smtClean="0"/>
            <a:t>позасвідомого</a:t>
          </a:r>
          <a:endParaRPr lang="ru-RU" dirty="0"/>
        </a:p>
      </dgm:t>
    </dgm:pt>
    <dgm:pt modelId="{D6ACF0A5-6614-490C-A251-39B130C8AF55}" type="parTrans" cxnId="{D8CC8E27-BFE9-43FD-A013-08DBCEA370DF}">
      <dgm:prSet/>
      <dgm:spPr/>
      <dgm:t>
        <a:bodyPr/>
        <a:lstStyle/>
        <a:p>
          <a:endParaRPr lang="ru-RU"/>
        </a:p>
      </dgm:t>
    </dgm:pt>
    <dgm:pt modelId="{EFB27AE0-7315-43F6-A456-A50093C69C3F}" type="sibTrans" cxnId="{D8CC8E27-BFE9-43FD-A013-08DBCEA370DF}">
      <dgm:prSet/>
      <dgm:spPr/>
      <dgm:t>
        <a:bodyPr/>
        <a:lstStyle/>
        <a:p>
          <a:endParaRPr lang="ru-RU"/>
        </a:p>
      </dgm:t>
    </dgm:pt>
    <dgm:pt modelId="{B70F7430-2861-4004-89C1-7700C47C742B}">
      <dgm:prSet/>
      <dgm:spPr/>
      <dgm:t>
        <a:bodyPr/>
        <a:lstStyle/>
        <a:p>
          <a:pPr rtl="0"/>
          <a:r>
            <a:rPr lang="ru-RU" dirty="0" err="1" smtClean="0"/>
            <a:t>прагнення</a:t>
          </a:r>
          <a:r>
            <a:rPr lang="ru-RU" dirty="0" smtClean="0"/>
            <a:t> </a:t>
          </a:r>
          <a:r>
            <a:rPr lang="ru-RU" dirty="0" err="1" smtClean="0"/>
            <a:t>поєднати</a:t>
          </a:r>
          <a:r>
            <a:rPr lang="ru-RU" dirty="0" smtClean="0"/>
            <a:t>, </a:t>
          </a:r>
          <a:r>
            <a:rPr lang="ru-RU" dirty="0" err="1" smtClean="0"/>
            <a:t>взаємодоповнити</a:t>
          </a:r>
          <a:r>
            <a:rPr lang="ru-RU" dirty="0" smtClean="0"/>
            <a:t> </a:t>
          </a:r>
          <a:r>
            <a:rPr lang="ru-RU" dirty="0" err="1" smtClean="0"/>
            <a:t>істини</a:t>
          </a:r>
          <a:r>
            <a:rPr lang="ru-RU" dirty="0" smtClean="0"/>
            <a:t> </a:t>
          </a:r>
          <a:r>
            <a:rPr lang="ru-RU" dirty="0" err="1" smtClean="0"/>
            <a:t>багатьох</a:t>
          </a:r>
          <a:r>
            <a:rPr lang="ru-RU" dirty="0" smtClean="0"/>
            <a:t> людей, </a:t>
          </a:r>
          <a:r>
            <a:rPr lang="ru-RU" dirty="0" err="1" smtClean="0"/>
            <a:t>націй</a:t>
          </a:r>
          <a:r>
            <a:rPr lang="ru-RU" dirty="0" smtClean="0"/>
            <a:t>, культур, </a:t>
          </a:r>
          <a:r>
            <a:rPr lang="ru-RU" dirty="0" err="1" smtClean="0"/>
            <a:t>релігій</a:t>
          </a:r>
          <a:r>
            <a:rPr lang="ru-RU" dirty="0" smtClean="0"/>
            <a:t>, </a:t>
          </a:r>
          <a:r>
            <a:rPr lang="ru-RU" dirty="0" err="1" smtClean="0"/>
            <a:t>філософій</a:t>
          </a:r>
          <a:endParaRPr lang="ru-RU" dirty="0"/>
        </a:p>
      </dgm:t>
    </dgm:pt>
    <dgm:pt modelId="{DA258BAF-7242-4F40-8930-6CF60182AF88}" type="parTrans" cxnId="{F488685F-3219-4A06-A5CB-636C7AFA58D1}">
      <dgm:prSet/>
      <dgm:spPr/>
      <dgm:t>
        <a:bodyPr/>
        <a:lstStyle/>
        <a:p>
          <a:endParaRPr lang="ru-RU"/>
        </a:p>
      </dgm:t>
    </dgm:pt>
    <dgm:pt modelId="{9DB334CD-6718-410A-9800-8B8E653008C2}" type="sibTrans" cxnId="{F488685F-3219-4A06-A5CB-636C7AFA58D1}">
      <dgm:prSet/>
      <dgm:spPr/>
      <dgm:t>
        <a:bodyPr/>
        <a:lstStyle/>
        <a:p>
          <a:endParaRPr lang="ru-RU"/>
        </a:p>
      </dgm:t>
    </dgm:pt>
    <dgm:pt modelId="{CB956487-A0C2-4481-85EE-DBF445B83331}">
      <dgm:prSet/>
      <dgm:spPr/>
      <dgm:t>
        <a:bodyPr/>
        <a:lstStyle/>
        <a:p>
          <a:pPr rtl="0"/>
          <a:r>
            <a:rPr lang="ru-RU" dirty="0" smtClean="0"/>
            <a:t> </a:t>
          </a:r>
          <a:r>
            <a:rPr lang="ru-RU" dirty="0" err="1" smtClean="0"/>
            <a:t>бачення</a:t>
          </a:r>
          <a:r>
            <a:rPr lang="ru-RU" dirty="0" smtClean="0"/>
            <a:t> </a:t>
          </a:r>
          <a:r>
            <a:rPr lang="ru-RU" dirty="0" err="1" smtClean="0"/>
            <a:t>повсякденного</a:t>
          </a:r>
          <a:r>
            <a:rPr lang="ru-RU" dirty="0" smtClean="0"/>
            <a:t> реального </a:t>
          </a:r>
          <a:r>
            <a:rPr lang="ru-RU" dirty="0" err="1" smtClean="0"/>
            <a:t>життя</a:t>
          </a:r>
          <a:r>
            <a:rPr lang="ru-RU" dirty="0" smtClean="0"/>
            <a:t> як театру абсурду </a:t>
          </a:r>
          <a:endParaRPr lang="ru-RU" dirty="0"/>
        </a:p>
      </dgm:t>
    </dgm:pt>
    <dgm:pt modelId="{19F24FFA-A63F-4C5E-85E8-8CE60DE48C3A}" type="parTrans" cxnId="{71AF97B1-4F1C-454D-817F-803F45E47E6A}">
      <dgm:prSet/>
      <dgm:spPr/>
      <dgm:t>
        <a:bodyPr/>
        <a:lstStyle/>
        <a:p>
          <a:endParaRPr lang="ru-RU"/>
        </a:p>
      </dgm:t>
    </dgm:pt>
    <dgm:pt modelId="{F59BABC9-AD1E-4F02-8B18-8C5509C0B79D}" type="sibTrans" cxnId="{71AF97B1-4F1C-454D-817F-803F45E47E6A}">
      <dgm:prSet/>
      <dgm:spPr/>
      <dgm:t>
        <a:bodyPr/>
        <a:lstStyle/>
        <a:p>
          <a:endParaRPr lang="ru-RU"/>
        </a:p>
      </dgm:t>
    </dgm:pt>
    <dgm:pt modelId="{2D8C3CC3-3E52-4FD1-825E-C67224273108}">
      <dgm:prSet/>
      <dgm:spPr/>
      <dgm:t>
        <a:bodyPr/>
        <a:lstStyle/>
        <a:p>
          <a:pPr rtl="0"/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підкреслено</a:t>
          </a:r>
          <a:r>
            <a:rPr lang="ru-RU" dirty="0" smtClean="0"/>
            <a:t> </a:t>
          </a:r>
          <a:r>
            <a:rPr lang="ru-RU" dirty="0" err="1" smtClean="0"/>
            <a:t>ігрового</a:t>
          </a:r>
          <a:r>
            <a:rPr lang="ru-RU" dirty="0" smtClean="0"/>
            <a:t> стилю, </a:t>
          </a:r>
          <a:r>
            <a:rPr lang="ru-RU" dirty="0" err="1" smtClean="0"/>
            <a:t>щоб</a:t>
          </a:r>
          <a:r>
            <a:rPr lang="ru-RU" dirty="0" smtClean="0"/>
            <a:t> </a:t>
          </a:r>
          <a:r>
            <a:rPr lang="ru-RU" dirty="0" err="1" smtClean="0"/>
            <a:t>акцентувати</a:t>
          </a:r>
          <a:r>
            <a:rPr lang="ru-RU" dirty="0" smtClean="0"/>
            <a:t> на </a:t>
          </a:r>
          <a:r>
            <a:rPr lang="ru-RU" dirty="0" err="1" smtClean="0"/>
            <a:t>ненормальності</a:t>
          </a:r>
          <a:r>
            <a:rPr lang="ru-RU" dirty="0" smtClean="0"/>
            <a:t>, </a:t>
          </a:r>
          <a:r>
            <a:rPr lang="ru-RU" dirty="0" err="1" smtClean="0"/>
            <a:t>несправжності</a:t>
          </a:r>
          <a:endParaRPr lang="ru-RU" dirty="0"/>
        </a:p>
      </dgm:t>
    </dgm:pt>
    <dgm:pt modelId="{9F664AEC-0971-4651-8F68-083BA0754BAF}" type="parTrans" cxnId="{1A8556B9-BC60-483C-8A26-F28A8A8EF780}">
      <dgm:prSet/>
      <dgm:spPr/>
      <dgm:t>
        <a:bodyPr/>
        <a:lstStyle/>
        <a:p>
          <a:endParaRPr lang="ru-RU"/>
        </a:p>
      </dgm:t>
    </dgm:pt>
    <dgm:pt modelId="{03265E6F-289D-4031-8268-6DC2BC953C89}" type="sibTrans" cxnId="{1A8556B9-BC60-483C-8A26-F28A8A8EF780}">
      <dgm:prSet/>
      <dgm:spPr/>
      <dgm:t>
        <a:bodyPr/>
        <a:lstStyle/>
        <a:p>
          <a:endParaRPr lang="ru-RU"/>
        </a:p>
      </dgm:t>
    </dgm:pt>
    <dgm:pt modelId="{D1281A65-A7E7-49B3-A9DD-00B799E2BC5A}">
      <dgm:prSet/>
      <dgm:spPr/>
      <dgm:t>
        <a:bodyPr/>
        <a:lstStyle/>
        <a:p>
          <a:pPr rtl="0"/>
          <a:r>
            <a:rPr lang="ru-RU" dirty="0" smtClean="0"/>
            <a:t> </a:t>
          </a:r>
          <a:r>
            <a:rPr lang="ru-RU" dirty="0" err="1" smtClean="0"/>
            <a:t>химерне</a:t>
          </a:r>
          <a:r>
            <a:rPr lang="ru-RU" dirty="0" smtClean="0"/>
            <a:t> </a:t>
          </a:r>
          <a:r>
            <a:rPr lang="ru-RU" dirty="0" err="1" smtClean="0"/>
            <a:t>переплетення</a:t>
          </a:r>
          <a:r>
            <a:rPr lang="ru-RU" dirty="0" smtClean="0"/>
            <a:t> </a:t>
          </a:r>
          <a:r>
            <a:rPr lang="ru-RU" dirty="0" err="1" smtClean="0"/>
            <a:t>різних</a:t>
          </a:r>
          <a:r>
            <a:rPr lang="ru-RU" dirty="0" smtClean="0"/>
            <a:t> </a:t>
          </a:r>
          <a:r>
            <a:rPr lang="ru-RU" dirty="0" err="1" smtClean="0"/>
            <a:t>стилів</a:t>
          </a:r>
          <a:r>
            <a:rPr lang="ru-RU" dirty="0" smtClean="0"/>
            <a:t> </a:t>
          </a:r>
          <a:r>
            <a:rPr lang="ru-RU" dirty="0" err="1" smtClean="0"/>
            <a:t>оповіді</a:t>
          </a:r>
          <a:endParaRPr lang="ru-RU" dirty="0"/>
        </a:p>
      </dgm:t>
    </dgm:pt>
    <dgm:pt modelId="{A4F1A3B0-D910-4E52-B3B1-206A5EBDDF63}" type="parTrans" cxnId="{5F18F0DA-F6C9-4746-8A28-F5B0ECF2A0FD}">
      <dgm:prSet/>
      <dgm:spPr/>
      <dgm:t>
        <a:bodyPr/>
        <a:lstStyle/>
        <a:p>
          <a:endParaRPr lang="ru-RU"/>
        </a:p>
      </dgm:t>
    </dgm:pt>
    <dgm:pt modelId="{978F77FC-97C4-47A0-893A-EE70B84E8DDE}" type="sibTrans" cxnId="{5F18F0DA-F6C9-4746-8A28-F5B0ECF2A0FD}">
      <dgm:prSet/>
      <dgm:spPr/>
      <dgm:t>
        <a:bodyPr/>
        <a:lstStyle/>
        <a:p>
          <a:endParaRPr lang="ru-RU"/>
        </a:p>
      </dgm:t>
    </dgm:pt>
    <dgm:pt modelId="{CD4989F5-151E-45E0-94F2-24D46601B6B4}">
      <dgm:prSet/>
      <dgm:spPr/>
      <dgm:t>
        <a:bodyPr/>
        <a:lstStyle/>
        <a:p>
          <a:pPr rtl="0"/>
          <a:r>
            <a:rPr lang="ru-RU" dirty="0" smtClean="0"/>
            <a:t> </a:t>
          </a:r>
          <a:r>
            <a:rPr lang="ru-RU" dirty="0" err="1" smtClean="0"/>
            <a:t>сюжети</a:t>
          </a:r>
          <a:r>
            <a:rPr lang="ru-RU" dirty="0" smtClean="0"/>
            <a:t> </a:t>
          </a:r>
          <a:r>
            <a:rPr lang="ru-RU" dirty="0" err="1" smtClean="0"/>
            <a:t>творів</a:t>
          </a:r>
          <a:r>
            <a:rPr lang="ru-RU" dirty="0" smtClean="0"/>
            <a:t> — </a:t>
          </a:r>
          <a:r>
            <a:rPr lang="ru-RU" dirty="0" err="1" smtClean="0"/>
            <a:t>це</a:t>
          </a:r>
          <a:r>
            <a:rPr lang="ru-RU" dirty="0" smtClean="0"/>
            <a:t> легко </a:t>
          </a:r>
          <a:r>
            <a:rPr lang="ru-RU" dirty="0" err="1" smtClean="0"/>
            <a:t>замасковані</a:t>
          </a:r>
          <a:r>
            <a:rPr lang="ru-RU" dirty="0" smtClean="0"/>
            <a:t> </a:t>
          </a:r>
          <a:r>
            <a:rPr lang="ru-RU" dirty="0" err="1" smtClean="0"/>
            <a:t>алюзії</a:t>
          </a:r>
          <a:r>
            <a:rPr lang="ru-RU" dirty="0" smtClean="0"/>
            <a:t> (</a:t>
          </a:r>
          <a:r>
            <a:rPr lang="ru-RU" dirty="0" err="1" smtClean="0"/>
            <a:t>натяки</a:t>
          </a:r>
          <a:r>
            <a:rPr lang="ru-RU" dirty="0" smtClean="0"/>
            <a:t>) на </a:t>
          </a:r>
          <a:r>
            <a:rPr lang="ru-RU" dirty="0" err="1" smtClean="0"/>
            <a:t>відомі</a:t>
          </a:r>
          <a:r>
            <a:rPr lang="ru-RU" dirty="0" smtClean="0"/>
            <a:t> </a:t>
          </a:r>
          <a:r>
            <a:rPr lang="ru-RU" dirty="0" err="1" smtClean="0"/>
            <a:t>сюжети</a:t>
          </a:r>
          <a:r>
            <a:rPr lang="ru-RU" dirty="0" smtClean="0"/>
            <a:t> </a:t>
          </a:r>
          <a:r>
            <a:rPr lang="ru-RU" dirty="0" err="1" smtClean="0"/>
            <a:t>літератури</a:t>
          </a:r>
          <a:r>
            <a:rPr lang="ru-RU" dirty="0" smtClean="0"/>
            <a:t> </a:t>
          </a:r>
          <a:r>
            <a:rPr lang="ru-RU" dirty="0" err="1" smtClean="0"/>
            <a:t>попередніх</a:t>
          </a:r>
          <a:r>
            <a:rPr lang="ru-RU" dirty="0" smtClean="0"/>
            <a:t> </a:t>
          </a:r>
          <a:r>
            <a:rPr lang="ru-RU" dirty="0" err="1" smtClean="0"/>
            <a:t>епох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   </a:t>
          </a:r>
          <a:endParaRPr lang="ru-RU" dirty="0"/>
        </a:p>
      </dgm:t>
    </dgm:pt>
    <dgm:pt modelId="{7F83D37F-83A1-4B1F-9B3A-22C6CC43F59E}" type="parTrans" cxnId="{69D3D4E4-BB0D-4F6E-A887-608321D1C1DB}">
      <dgm:prSet/>
      <dgm:spPr/>
      <dgm:t>
        <a:bodyPr/>
        <a:lstStyle/>
        <a:p>
          <a:endParaRPr lang="ru-RU"/>
        </a:p>
      </dgm:t>
    </dgm:pt>
    <dgm:pt modelId="{07D4BB71-20E6-48B8-9716-DF6E03F54C58}" type="sibTrans" cxnId="{69D3D4E4-BB0D-4F6E-A887-608321D1C1DB}">
      <dgm:prSet/>
      <dgm:spPr/>
      <dgm:t>
        <a:bodyPr/>
        <a:lstStyle/>
        <a:p>
          <a:endParaRPr lang="ru-RU"/>
        </a:p>
      </dgm:t>
    </dgm:pt>
    <dgm:pt modelId="{148D385E-6613-40B7-9366-8BD67ECABCF9}">
      <dgm:prSet/>
      <dgm:spPr/>
      <dgm:t>
        <a:bodyPr/>
        <a:lstStyle/>
        <a:p>
          <a:pPr rtl="0"/>
          <a:r>
            <a:rPr lang="ru-RU" dirty="0" smtClean="0"/>
            <a:t>образ </a:t>
          </a:r>
          <a:r>
            <a:rPr lang="ru-RU" dirty="0" err="1" smtClean="0"/>
            <a:t>оповідача</a:t>
          </a:r>
          <a:endParaRPr lang="ru-RU" dirty="0"/>
        </a:p>
      </dgm:t>
    </dgm:pt>
    <dgm:pt modelId="{A70F5F34-A026-42FB-AEC8-0B197229075E}" type="parTrans" cxnId="{732E7C0E-C962-482F-BB69-5CD84BA29874}">
      <dgm:prSet/>
      <dgm:spPr/>
      <dgm:t>
        <a:bodyPr/>
        <a:lstStyle/>
        <a:p>
          <a:endParaRPr lang="ru-RU"/>
        </a:p>
      </dgm:t>
    </dgm:pt>
    <dgm:pt modelId="{4E104738-00B6-42D9-BB12-F016080966A9}" type="sibTrans" cxnId="{732E7C0E-C962-482F-BB69-5CD84BA29874}">
      <dgm:prSet/>
      <dgm:spPr/>
      <dgm:t>
        <a:bodyPr/>
        <a:lstStyle/>
        <a:p>
          <a:endParaRPr lang="ru-RU"/>
        </a:p>
      </dgm:t>
    </dgm:pt>
    <dgm:pt modelId="{84100DE7-AB0E-4E6C-B910-544B44CC6C60}">
      <dgm:prSet/>
      <dgm:spPr/>
      <dgm:t>
        <a:bodyPr/>
        <a:lstStyle/>
        <a:p>
          <a:pPr rtl="0"/>
          <a:r>
            <a:rPr lang="ru-RU" dirty="0" err="1" smtClean="0"/>
            <a:t>іронічність</a:t>
          </a:r>
          <a:r>
            <a:rPr lang="ru-RU" dirty="0" smtClean="0"/>
            <a:t> та </a:t>
          </a:r>
          <a:r>
            <a:rPr lang="ru-RU" dirty="0" err="1" smtClean="0"/>
            <a:t>пародійність</a:t>
          </a:r>
          <a:endParaRPr lang="ru-RU" dirty="0"/>
        </a:p>
      </dgm:t>
    </dgm:pt>
    <dgm:pt modelId="{27AB4353-B3DF-43B2-A292-835C66AA2B9F}" type="parTrans" cxnId="{744F7D54-A096-4954-A656-7C53CF900964}">
      <dgm:prSet/>
      <dgm:spPr/>
      <dgm:t>
        <a:bodyPr/>
        <a:lstStyle/>
        <a:p>
          <a:endParaRPr lang="ru-RU"/>
        </a:p>
      </dgm:t>
    </dgm:pt>
    <dgm:pt modelId="{E9FC0CDE-DDA6-4092-A8EC-3308303C8D4F}" type="sibTrans" cxnId="{744F7D54-A096-4954-A656-7C53CF900964}">
      <dgm:prSet/>
      <dgm:spPr/>
      <dgm:t>
        <a:bodyPr/>
        <a:lstStyle/>
        <a:p>
          <a:endParaRPr lang="ru-RU"/>
        </a:p>
      </dgm:t>
    </dgm:pt>
    <dgm:pt modelId="{CDAC2A7D-4321-4880-BA89-B21902DFD174}" type="pres">
      <dgm:prSet presAssocID="{DF250772-5DD4-4A21-9956-8415C9F7C54E}" presName="diagram" presStyleCnt="0">
        <dgm:presLayoutVars>
          <dgm:dir/>
          <dgm:resizeHandles val="exact"/>
        </dgm:presLayoutVars>
      </dgm:prSet>
      <dgm:spPr/>
    </dgm:pt>
    <dgm:pt modelId="{91C1DC1D-A83E-40BC-A4AC-7AF96C8D6EDC}" type="pres">
      <dgm:prSet presAssocID="{079F3004-6705-4BC4-A965-D5139D9DFE36}" presName="node" presStyleLbl="node1" presStyleIdx="0" presStyleCnt="9">
        <dgm:presLayoutVars>
          <dgm:bulletEnabled val="1"/>
        </dgm:presLayoutVars>
      </dgm:prSet>
      <dgm:spPr/>
    </dgm:pt>
    <dgm:pt modelId="{8DA69D5F-EE56-4C3D-BCF3-63114819CBD4}" type="pres">
      <dgm:prSet presAssocID="{5F9E49C6-CFE3-4C9D-840B-98AEEDE7207B}" presName="sibTrans" presStyleCnt="0"/>
      <dgm:spPr/>
    </dgm:pt>
    <dgm:pt modelId="{3B3E5A27-C6E6-4CC7-959B-6337BC5E0967}" type="pres">
      <dgm:prSet presAssocID="{FD7217A3-B86C-416E-B9F9-C4D95B8AD977}" presName="node" presStyleLbl="node1" presStyleIdx="1" presStyleCnt="9">
        <dgm:presLayoutVars>
          <dgm:bulletEnabled val="1"/>
        </dgm:presLayoutVars>
      </dgm:prSet>
      <dgm:spPr/>
    </dgm:pt>
    <dgm:pt modelId="{F089BC5C-13E7-44A3-B1BE-1A538BCC48A9}" type="pres">
      <dgm:prSet presAssocID="{EFB27AE0-7315-43F6-A456-A50093C69C3F}" presName="sibTrans" presStyleCnt="0"/>
      <dgm:spPr/>
    </dgm:pt>
    <dgm:pt modelId="{6E41FADF-C6B7-4015-8F84-3CB8FBE58353}" type="pres">
      <dgm:prSet presAssocID="{B70F7430-2861-4004-89C1-7700C47C742B}" presName="node" presStyleLbl="node1" presStyleIdx="2" presStyleCnt="9">
        <dgm:presLayoutVars>
          <dgm:bulletEnabled val="1"/>
        </dgm:presLayoutVars>
      </dgm:prSet>
      <dgm:spPr/>
    </dgm:pt>
    <dgm:pt modelId="{07E08841-EFFE-45B3-BC1F-C3DBBD325E09}" type="pres">
      <dgm:prSet presAssocID="{9DB334CD-6718-410A-9800-8B8E653008C2}" presName="sibTrans" presStyleCnt="0"/>
      <dgm:spPr/>
    </dgm:pt>
    <dgm:pt modelId="{23E6579F-6009-493D-BF0C-2D9417FEA9A0}" type="pres">
      <dgm:prSet presAssocID="{CB956487-A0C2-4481-85EE-DBF445B83331}" presName="node" presStyleLbl="node1" presStyleIdx="3" presStyleCnt="9">
        <dgm:presLayoutVars>
          <dgm:bulletEnabled val="1"/>
        </dgm:presLayoutVars>
      </dgm:prSet>
      <dgm:spPr/>
    </dgm:pt>
    <dgm:pt modelId="{AE1CFE55-19CA-49C4-8F72-555659BC780C}" type="pres">
      <dgm:prSet presAssocID="{F59BABC9-AD1E-4F02-8B18-8C5509C0B79D}" presName="sibTrans" presStyleCnt="0"/>
      <dgm:spPr/>
    </dgm:pt>
    <dgm:pt modelId="{6E0A4570-2204-4909-9499-9776C9AF60EB}" type="pres">
      <dgm:prSet presAssocID="{2D8C3CC3-3E52-4FD1-825E-C67224273108}" presName="node" presStyleLbl="node1" presStyleIdx="4" presStyleCnt="9">
        <dgm:presLayoutVars>
          <dgm:bulletEnabled val="1"/>
        </dgm:presLayoutVars>
      </dgm:prSet>
      <dgm:spPr/>
    </dgm:pt>
    <dgm:pt modelId="{0EF1CCD5-1088-45C4-81D6-98F9BB97D04C}" type="pres">
      <dgm:prSet presAssocID="{03265E6F-289D-4031-8268-6DC2BC953C89}" presName="sibTrans" presStyleCnt="0"/>
      <dgm:spPr/>
    </dgm:pt>
    <dgm:pt modelId="{82E112CB-6EAE-4126-B500-2624961A168A}" type="pres">
      <dgm:prSet presAssocID="{D1281A65-A7E7-49B3-A9DD-00B799E2BC5A}" presName="node" presStyleLbl="node1" presStyleIdx="5" presStyleCnt="9">
        <dgm:presLayoutVars>
          <dgm:bulletEnabled val="1"/>
        </dgm:presLayoutVars>
      </dgm:prSet>
      <dgm:spPr/>
    </dgm:pt>
    <dgm:pt modelId="{5451ED82-88EE-404B-BA96-A2A2FD50A30F}" type="pres">
      <dgm:prSet presAssocID="{978F77FC-97C4-47A0-893A-EE70B84E8DDE}" presName="sibTrans" presStyleCnt="0"/>
      <dgm:spPr/>
    </dgm:pt>
    <dgm:pt modelId="{9AFA9A48-B9A3-48ED-9978-4F36468C5583}" type="pres">
      <dgm:prSet presAssocID="{CD4989F5-151E-45E0-94F2-24D46601B6B4}" presName="node" presStyleLbl="node1" presStyleIdx="6" presStyleCnt="9">
        <dgm:presLayoutVars>
          <dgm:bulletEnabled val="1"/>
        </dgm:presLayoutVars>
      </dgm:prSet>
      <dgm:spPr/>
    </dgm:pt>
    <dgm:pt modelId="{2B896E8B-067E-44F4-BED6-85CCDC0E11C6}" type="pres">
      <dgm:prSet presAssocID="{07D4BB71-20E6-48B8-9716-DF6E03F54C58}" presName="sibTrans" presStyleCnt="0"/>
      <dgm:spPr/>
    </dgm:pt>
    <dgm:pt modelId="{845A1589-7A81-4444-A7A8-48B330DEBA58}" type="pres">
      <dgm:prSet presAssocID="{148D385E-6613-40B7-9366-8BD67ECABCF9}" presName="node" presStyleLbl="node1" presStyleIdx="7" presStyleCnt="9">
        <dgm:presLayoutVars>
          <dgm:bulletEnabled val="1"/>
        </dgm:presLayoutVars>
      </dgm:prSet>
      <dgm:spPr/>
    </dgm:pt>
    <dgm:pt modelId="{D4E4BA1B-5E89-4A1D-8539-783887DA930F}" type="pres">
      <dgm:prSet presAssocID="{4E104738-00B6-42D9-BB12-F016080966A9}" presName="sibTrans" presStyleCnt="0"/>
      <dgm:spPr/>
    </dgm:pt>
    <dgm:pt modelId="{F5209A24-1363-4BFD-98E3-10DC07506801}" type="pres">
      <dgm:prSet presAssocID="{84100DE7-AB0E-4E6C-B910-544B44CC6C6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AF97B1-4F1C-454D-817F-803F45E47E6A}" srcId="{DF250772-5DD4-4A21-9956-8415C9F7C54E}" destId="{CB956487-A0C2-4481-85EE-DBF445B83331}" srcOrd="3" destOrd="0" parTransId="{19F24FFA-A63F-4C5E-85E8-8CE60DE48C3A}" sibTransId="{F59BABC9-AD1E-4F02-8B18-8C5509C0B79D}"/>
    <dgm:cxn modelId="{5F18F0DA-F6C9-4746-8A28-F5B0ECF2A0FD}" srcId="{DF250772-5DD4-4A21-9956-8415C9F7C54E}" destId="{D1281A65-A7E7-49B3-A9DD-00B799E2BC5A}" srcOrd="5" destOrd="0" parTransId="{A4F1A3B0-D910-4E52-B3B1-206A5EBDDF63}" sibTransId="{978F77FC-97C4-47A0-893A-EE70B84E8DDE}"/>
    <dgm:cxn modelId="{732E7C0E-C962-482F-BB69-5CD84BA29874}" srcId="{DF250772-5DD4-4A21-9956-8415C9F7C54E}" destId="{148D385E-6613-40B7-9366-8BD67ECABCF9}" srcOrd="7" destOrd="0" parTransId="{A70F5F34-A026-42FB-AEC8-0B197229075E}" sibTransId="{4E104738-00B6-42D9-BB12-F016080966A9}"/>
    <dgm:cxn modelId="{A6CB3CDC-9B16-44B5-9290-0C6962233CB7}" type="presOf" srcId="{148D385E-6613-40B7-9366-8BD67ECABCF9}" destId="{845A1589-7A81-4444-A7A8-48B330DEBA58}" srcOrd="0" destOrd="0" presId="urn:microsoft.com/office/officeart/2005/8/layout/default"/>
    <dgm:cxn modelId="{84849430-797F-41A5-9AA5-0CBD96480092}" type="presOf" srcId="{2D8C3CC3-3E52-4FD1-825E-C67224273108}" destId="{6E0A4570-2204-4909-9499-9776C9AF60EB}" srcOrd="0" destOrd="0" presId="urn:microsoft.com/office/officeart/2005/8/layout/default"/>
    <dgm:cxn modelId="{B83F4AFA-E5BB-41BB-90FD-0CBCDCFB9C48}" type="presOf" srcId="{CB956487-A0C2-4481-85EE-DBF445B83331}" destId="{23E6579F-6009-493D-BF0C-2D9417FEA9A0}" srcOrd="0" destOrd="0" presId="urn:microsoft.com/office/officeart/2005/8/layout/default"/>
    <dgm:cxn modelId="{1A8556B9-BC60-483C-8A26-F28A8A8EF780}" srcId="{DF250772-5DD4-4A21-9956-8415C9F7C54E}" destId="{2D8C3CC3-3E52-4FD1-825E-C67224273108}" srcOrd="4" destOrd="0" parTransId="{9F664AEC-0971-4651-8F68-083BA0754BAF}" sibTransId="{03265E6F-289D-4031-8268-6DC2BC953C89}"/>
    <dgm:cxn modelId="{DA40B5E0-A647-44CD-A96A-8487EFFE53EC}" type="presOf" srcId="{D1281A65-A7E7-49B3-A9DD-00B799E2BC5A}" destId="{82E112CB-6EAE-4126-B500-2624961A168A}" srcOrd="0" destOrd="0" presId="urn:microsoft.com/office/officeart/2005/8/layout/default"/>
    <dgm:cxn modelId="{B65BBA54-F64E-4DE6-A597-1B2605783420}" srcId="{DF250772-5DD4-4A21-9956-8415C9F7C54E}" destId="{079F3004-6705-4BC4-A965-D5139D9DFE36}" srcOrd="0" destOrd="0" parTransId="{664080D4-EE89-475D-A206-17FD7EDFD854}" sibTransId="{5F9E49C6-CFE3-4C9D-840B-98AEEDE7207B}"/>
    <dgm:cxn modelId="{D8CC8E27-BFE9-43FD-A013-08DBCEA370DF}" srcId="{DF250772-5DD4-4A21-9956-8415C9F7C54E}" destId="{FD7217A3-B86C-416E-B9F9-C4D95B8AD977}" srcOrd="1" destOrd="0" parTransId="{D6ACF0A5-6614-490C-A251-39B130C8AF55}" sibTransId="{EFB27AE0-7315-43F6-A456-A50093C69C3F}"/>
    <dgm:cxn modelId="{123013E9-B79E-4E97-B61E-6E01BD727DF7}" type="presOf" srcId="{84100DE7-AB0E-4E6C-B910-544B44CC6C60}" destId="{F5209A24-1363-4BFD-98E3-10DC07506801}" srcOrd="0" destOrd="0" presId="urn:microsoft.com/office/officeart/2005/8/layout/default"/>
    <dgm:cxn modelId="{3E51C1E3-350E-471C-9840-17FDD2DD4831}" type="presOf" srcId="{079F3004-6705-4BC4-A965-D5139D9DFE36}" destId="{91C1DC1D-A83E-40BC-A4AC-7AF96C8D6EDC}" srcOrd="0" destOrd="0" presId="urn:microsoft.com/office/officeart/2005/8/layout/default"/>
    <dgm:cxn modelId="{B3FA2A7B-FD3B-4E1A-8858-2646F81F6469}" type="presOf" srcId="{FD7217A3-B86C-416E-B9F9-C4D95B8AD977}" destId="{3B3E5A27-C6E6-4CC7-959B-6337BC5E0967}" srcOrd="0" destOrd="0" presId="urn:microsoft.com/office/officeart/2005/8/layout/default"/>
    <dgm:cxn modelId="{744F7D54-A096-4954-A656-7C53CF900964}" srcId="{DF250772-5DD4-4A21-9956-8415C9F7C54E}" destId="{84100DE7-AB0E-4E6C-B910-544B44CC6C60}" srcOrd="8" destOrd="0" parTransId="{27AB4353-B3DF-43B2-A292-835C66AA2B9F}" sibTransId="{E9FC0CDE-DDA6-4092-A8EC-3308303C8D4F}"/>
    <dgm:cxn modelId="{69D3D4E4-BB0D-4F6E-A887-608321D1C1DB}" srcId="{DF250772-5DD4-4A21-9956-8415C9F7C54E}" destId="{CD4989F5-151E-45E0-94F2-24D46601B6B4}" srcOrd="6" destOrd="0" parTransId="{7F83D37F-83A1-4B1F-9B3A-22C6CC43F59E}" sibTransId="{07D4BB71-20E6-48B8-9716-DF6E03F54C58}"/>
    <dgm:cxn modelId="{BD0D88C0-7771-4004-82D7-A35F7D78DF5F}" type="presOf" srcId="{B70F7430-2861-4004-89C1-7700C47C742B}" destId="{6E41FADF-C6B7-4015-8F84-3CB8FBE58353}" srcOrd="0" destOrd="0" presId="urn:microsoft.com/office/officeart/2005/8/layout/default"/>
    <dgm:cxn modelId="{AFCCF3AF-3619-49DA-9EEF-E28576FD59AA}" type="presOf" srcId="{DF250772-5DD4-4A21-9956-8415C9F7C54E}" destId="{CDAC2A7D-4321-4880-BA89-B21902DFD174}" srcOrd="0" destOrd="0" presId="urn:microsoft.com/office/officeart/2005/8/layout/default"/>
    <dgm:cxn modelId="{8B1BF7F9-5D92-422C-8AB2-3A574232220C}" type="presOf" srcId="{CD4989F5-151E-45E0-94F2-24D46601B6B4}" destId="{9AFA9A48-B9A3-48ED-9978-4F36468C5583}" srcOrd="0" destOrd="0" presId="urn:microsoft.com/office/officeart/2005/8/layout/default"/>
    <dgm:cxn modelId="{F488685F-3219-4A06-A5CB-636C7AFA58D1}" srcId="{DF250772-5DD4-4A21-9956-8415C9F7C54E}" destId="{B70F7430-2861-4004-89C1-7700C47C742B}" srcOrd="2" destOrd="0" parTransId="{DA258BAF-7242-4F40-8930-6CF60182AF88}" sibTransId="{9DB334CD-6718-410A-9800-8B8E653008C2}"/>
    <dgm:cxn modelId="{F95DD878-5D20-43B9-B2F2-008FED4CC61B}" type="presParOf" srcId="{CDAC2A7D-4321-4880-BA89-B21902DFD174}" destId="{91C1DC1D-A83E-40BC-A4AC-7AF96C8D6EDC}" srcOrd="0" destOrd="0" presId="urn:microsoft.com/office/officeart/2005/8/layout/default"/>
    <dgm:cxn modelId="{D1369381-8328-4FB9-9980-B96B57556F41}" type="presParOf" srcId="{CDAC2A7D-4321-4880-BA89-B21902DFD174}" destId="{8DA69D5F-EE56-4C3D-BCF3-63114819CBD4}" srcOrd="1" destOrd="0" presId="urn:microsoft.com/office/officeart/2005/8/layout/default"/>
    <dgm:cxn modelId="{81BC761A-16B5-4D1A-8A86-1DEC83DCBFC9}" type="presParOf" srcId="{CDAC2A7D-4321-4880-BA89-B21902DFD174}" destId="{3B3E5A27-C6E6-4CC7-959B-6337BC5E0967}" srcOrd="2" destOrd="0" presId="urn:microsoft.com/office/officeart/2005/8/layout/default"/>
    <dgm:cxn modelId="{A365C7C9-FA99-422D-8762-84D9E19BA8B2}" type="presParOf" srcId="{CDAC2A7D-4321-4880-BA89-B21902DFD174}" destId="{F089BC5C-13E7-44A3-B1BE-1A538BCC48A9}" srcOrd="3" destOrd="0" presId="urn:microsoft.com/office/officeart/2005/8/layout/default"/>
    <dgm:cxn modelId="{70ABE8CE-BFDD-410B-AC44-FC97D70A0786}" type="presParOf" srcId="{CDAC2A7D-4321-4880-BA89-B21902DFD174}" destId="{6E41FADF-C6B7-4015-8F84-3CB8FBE58353}" srcOrd="4" destOrd="0" presId="urn:microsoft.com/office/officeart/2005/8/layout/default"/>
    <dgm:cxn modelId="{60EE6934-3042-4822-A612-F058CAF64174}" type="presParOf" srcId="{CDAC2A7D-4321-4880-BA89-B21902DFD174}" destId="{07E08841-EFFE-45B3-BC1F-C3DBBD325E09}" srcOrd="5" destOrd="0" presId="urn:microsoft.com/office/officeart/2005/8/layout/default"/>
    <dgm:cxn modelId="{257CB62A-EC3D-4887-94C1-1B7FD4B8D30B}" type="presParOf" srcId="{CDAC2A7D-4321-4880-BA89-B21902DFD174}" destId="{23E6579F-6009-493D-BF0C-2D9417FEA9A0}" srcOrd="6" destOrd="0" presId="urn:microsoft.com/office/officeart/2005/8/layout/default"/>
    <dgm:cxn modelId="{76BE13C1-EECF-464F-A478-3A8F65DD82A5}" type="presParOf" srcId="{CDAC2A7D-4321-4880-BA89-B21902DFD174}" destId="{AE1CFE55-19CA-49C4-8F72-555659BC780C}" srcOrd="7" destOrd="0" presId="urn:microsoft.com/office/officeart/2005/8/layout/default"/>
    <dgm:cxn modelId="{DF16FD03-EC40-4D85-9FC7-9ACF7FFEED95}" type="presParOf" srcId="{CDAC2A7D-4321-4880-BA89-B21902DFD174}" destId="{6E0A4570-2204-4909-9499-9776C9AF60EB}" srcOrd="8" destOrd="0" presId="urn:microsoft.com/office/officeart/2005/8/layout/default"/>
    <dgm:cxn modelId="{21693F89-6F4F-4464-9A76-46DA7E863448}" type="presParOf" srcId="{CDAC2A7D-4321-4880-BA89-B21902DFD174}" destId="{0EF1CCD5-1088-45C4-81D6-98F9BB97D04C}" srcOrd="9" destOrd="0" presId="urn:microsoft.com/office/officeart/2005/8/layout/default"/>
    <dgm:cxn modelId="{283B84CE-22F8-4AD9-9358-E8EBC7A1CF59}" type="presParOf" srcId="{CDAC2A7D-4321-4880-BA89-B21902DFD174}" destId="{82E112CB-6EAE-4126-B500-2624961A168A}" srcOrd="10" destOrd="0" presId="urn:microsoft.com/office/officeart/2005/8/layout/default"/>
    <dgm:cxn modelId="{16A5234E-EBA9-4320-B55C-699023CBAA59}" type="presParOf" srcId="{CDAC2A7D-4321-4880-BA89-B21902DFD174}" destId="{5451ED82-88EE-404B-BA96-A2A2FD50A30F}" srcOrd="11" destOrd="0" presId="urn:microsoft.com/office/officeart/2005/8/layout/default"/>
    <dgm:cxn modelId="{7E16EF1B-C401-443A-8148-E1EF836A43CD}" type="presParOf" srcId="{CDAC2A7D-4321-4880-BA89-B21902DFD174}" destId="{9AFA9A48-B9A3-48ED-9978-4F36468C5583}" srcOrd="12" destOrd="0" presId="urn:microsoft.com/office/officeart/2005/8/layout/default"/>
    <dgm:cxn modelId="{4DC5369D-4901-4798-A3C6-654A98EB5D5A}" type="presParOf" srcId="{CDAC2A7D-4321-4880-BA89-B21902DFD174}" destId="{2B896E8B-067E-44F4-BED6-85CCDC0E11C6}" srcOrd="13" destOrd="0" presId="urn:microsoft.com/office/officeart/2005/8/layout/default"/>
    <dgm:cxn modelId="{458C268B-47FA-4629-B99A-E8D7D4BED6FD}" type="presParOf" srcId="{CDAC2A7D-4321-4880-BA89-B21902DFD174}" destId="{845A1589-7A81-4444-A7A8-48B330DEBA58}" srcOrd="14" destOrd="0" presId="urn:microsoft.com/office/officeart/2005/8/layout/default"/>
    <dgm:cxn modelId="{90FD49DF-0B12-4DE1-B9C1-90D1BD471720}" type="presParOf" srcId="{CDAC2A7D-4321-4880-BA89-B21902DFD174}" destId="{D4E4BA1B-5E89-4A1D-8539-783887DA930F}" srcOrd="15" destOrd="0" presId="urn:microsoft.com/office/officeart/2005/8/layout/default"/>
    <dgm:cxn modelId="{A9A8DF44-9E46-4253-83EE-5E27CC193315}" type="presParOf" srcId="{CDAC2A7D-4321-4880-BA89-B21902DFD174}" destId="{F5209A24-1363-4BFD-98E3-10DC0750680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4E182-596E-42C9-9123-9D54DFF43895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ADEB77E-2B98-4EF4-9AB3-DCE38313C76C}">
      <dgm:prSet custT="1"/>
      <dgm:spPr/>
      <dgm:t>
        <a:bodyPr/>
        <a:lstStyle/>
        <a:p>
          <a:pPr rtl="0"/>
          <a:r>
            <a:rPr lang="ru-RU" sz="1400" dirty="0" err="1" smtClean="0"/>
            <a:t>бароко</a:t>
          </a:r>
          <a:r>
            <a:rPr lang="ru-RU" sz="1400" dirty="0" smtClean="0"/>
            <a:t> (</a:t>
          </a:r>
          <a:r>
            <a:rPr lang="en-US" sz="1400" dirty="0" smtClean="0"/>
            <a:t>XVII — XVIII </a:t>
          </a:r>
          <a:r>
            <a:rPr lang="ru-RU" sz="1400" dirty="0" smtClean="0"/>
            <a:t>ст</a:t>
          </a:r>
          <a:r>
            <a:rPr lang="ru-RU" sz="1400" dirty="0" smtClean="0"/>
            <a:t>.)</a:t>
          </a:r>
          <a:r>
            <a:rPr lang="ru-RU" sz="1400" dirty="0" smtClean="0"/>
            <a:t> </a:t>
          </a:r>
          <a:br>
            <a:rPr lang="ru-RU" sz="1400" dirty="0" smtClean="0"/>
          </a:br>
          <a:endParaRPr lang="ru-RU" sz="1400" dirty="0"/>
        </a:p>
      </dgm:t>
    </dgm:pt>
    <dgm:pt modelId="{61D68960-AD5E-4DF2-BE49-63B3590CA517}" type="parTrans" cxnId="{B1B757AE-1F58-4EB6-9F5D-9433DC033087}">
      <dgm:prSet/>
      <dgm:spPr/>
      <dgm:t>
        <a:bodyPr/>
        <a:lstStyle/>
        <a:p>
          <a:endParaRPr lang="ru-RU" sz="1400"/>
        </a:p>
      </dgm:t>
    </dgm:pt>
    <dgm:pt modelId="{75BB8B1E-97E6-4494-85C7-B00439FD5C8C}" type="sibTrans" cxnId="{B1B757AE-1F58-4EB6-9F5D-9433DC033087}">
      <dgm:prSet/>
      <dgm:spPr/>
      <dgm:t>
        <a:bodyPr/>
        <a:lstStyle/>
        <a:p>
          <a:endParaRPr lang="ru-RU" sz="1400"/>
        </a:p>
      </dgm:t>
    </dgm:pt>
    <dgm:pt modelId="{DB06AD63-7FB2-4E0C-AC5D-107372B64AED}">
      <dgm:prSet custT="1"/>
      <dgm:spPr/>
      <dgm:t>
        <a:bodyPr/>
        <a:lstStyle/>
        <a:p>
          <a:pPr rtl="0"/>
          <a:r>
            <a:rPr lang="ru-RU" sz="1400" dirty="0" err="1" smtClean="0"/>
            <a:t>класицизм</a:t>
          </a:r>
          <a:r>
            <a:rPr lang="ru-RU" sz="1400" dirty="0" smtClean="0"/>
            <a:t> </a:t>
          </a:r>
          <a:r>
            <a:rPr lang="ru-RU" sz="1400" dirty="0" smtClean="0"/>
            <a:t>(</a:t>
          </a:r>
          <a:r>
            <a:rPr lang="en-US" sz="1400" dirty="0" smtClean="0"/>
            <a:t>XVIII — </a:t>
          </a:r>
          <a:r>
            <a:rPr lang="ru-RU" sz="1400" dirty="0" smtClean="0"/>
            <a:t>початок </a:t>
          </a:r>
          <a:r>
            <a:rPr lang="en-US" sz="1400" dirty="0" smtClean="0"/>
            <a:t>XIX </a:t>
          </a:r>
          <a:r>
            <a:rPr lang="ru-RU" sz="1400" dirty="0" smtClean="0"/>
            <a:t>ст</a:t>
          </a:r>
          <a:r>
            <a:rPr lang="ru-RU" sz="1400" dirty="0" smtClean="0"/>
            <a:t>.)</a:t>
          </a:r>
          <a:endParaRPr lang="ru-RU" sz="1400" dirty="0"/>
        </a:p>
      </dgm:t>
    </dgm:pt>
    <dgm:pt modelId="{FAF2D774-CAE5-4945-B54A-A8998C05FDFE}" type="parTrans" cxnId="{6DA8381E-1BF8-42F8-82C3-A74B2916AD00}">
      <dgm:prSet/>
      <dgm:spPr/>
      <dgm:t>
        <a:bodyPr/>
        <a:lstStyle/>
        <a:p>
          <a:endParaRPr lang="ru-RU" sz="1400"/>
        </a:p>
      </dgm:t>
    </dgm:pt>
    <dgm:pt modelId="{5EAAE581-620E-4E99-BB4C-E411C9DF2217}" type="sibTrans" cxnId="{6DA8381E-1BF8-42F8-82C3-A74B2916AD00}">
      <dgm:prSet/>
      <dgm:spPr/>
      <dgm:t>
        <a:bodyPr/>
        <a:lstStyle/>
        <a:p>
          <a:endParaRPr lang="ru-RU" sz="1400"/>
        </a:p>
      </dgm:t>
    </dgm:pt>
    <dgm:pt modelId="{EB646F46-7699-4947-8376-F190A95B1D38}">
      <dgm:prSet custT="1"/>
      <dgm:spPr/>
      <dgm:t>
        <a:bodyPr/>
        <a:lstStyle/>
        <a:p>
          <a:pPr rtl="0"/>
          <a:r>
            <a:rPr lang="ru-RU" sz="1400" dirty="0" err="1" smtClean="0"/>
            <a:t>сентименталізм</a:t>
          </a:r>
          <a:r>
            <a:rPr lang="ru-RU" sz="1400" dirty="0" smtClean="0"/>
            <a:t> </a:t>
          </a:r>
          <a:r>
            <a:rPr lang="ru-RU" sz="1400" dirty="0" smtClean="0"/>
            <a:t>(друга половина </a:t>
          </a:r>
          <a:r>
            <a:rPr lang="en-US" sz="1400" dirty="0" smtClean="0"/>
            <a:t>XVIII — </a:t>
          </a:r>
          <a:r>
            <a:rPr lang="ru-RU" sz="1400" dirty="0" smtClean="0"/>
            <a:t>початок </a:t>
          </a:r>
          <a:r>
            <a:rPr lang="en-US" sz="1400" dirty="0" smtClean="0"/>
            <a:t>XIX </a:t>
          </a:r>
          <a:r>
            <a:rPr lang="ru-RU" sz="1400" dirty="0" smtClean="0"/>
            <a:t>ст</a:t>
          </a:r>
          <a:r>
            <a:rPr lang="ru-RU" sz="1400" dirty="0" smtClean="0"/>
            <a:t>.)</a:t>
          </a:r>
          <a:endParaRPr lang="ru-RU" sz="1400" dirty="0"/>
        </a:p>
      </dgm:t>
    </dgm:pt>
    <dgm:pt modelId="{9B9F93BD-9EF6-4A32-8908-92C6E5155BB7}" type="parTrans" cxnId="{CDC8CEB0-E5FB-418B-9F34-9EB39709C5DF}">
      <dgm:prSet/>
      <dgm:spPr/>
      <dgm:t>
        <a:bodyPr/>
        <a:lstStyle/>
        <a:p>
          <a:endParaRPr lang="ru-RU" sz="1400"/>
        </a:p>
      </dgm:t>
    </dgm:pt>
    <dgm:pt modelId="{3A9816A6-A05D-437D-A246-F0732481B2D3}" type="sibTrans" cxnId="{CDC8CEB0-E5FB-418B-9F34-9EB39709C5DF}">
      <dgm:prSet/>
      <dgm:spPr/>
      <dgm:t>
        <a:bodyPr/>
        <a:lstStyle/>
        <a:p>
          <a:endParaRPr lang="ru-RU" sz="1400"/>
        </a:p>
      </dgm:t>
    </dgm:pt>
    <dgm:pt modelId="{6028799F-5531-4C4F-8CD7-85C9DA984937}">
      <dgm:prSet custT="1"/>
      <dgm:spPr/>
      <dgm:t>
        <a:bodyPr/>
        <a:lstStyle/>
        <a:p>
          <a:pPr rtl="0"/>
          <a:r>
            <a:rPr lang="ru-RU" sz="1400" dirty="0" smtClean="0"/>
            <a:t>романтизм </a:t>
          </a:r>
          <a:r>
            <a:rPr lang="ru-RU" sz="1400" dirty="0" smtClean="0"/>
            <a:t>(</a:t>
          </a:r>
          <a:r>
            <a:rPr lang="ru-RU" sz="1400" dirty="0" err="1" smtClean="0"/>
            <a:t>кінець</a:t>
          </a:r>
          <a:r>
            <a:rPr lang="ru-RU" sz="1400" dirty="0" smtClean="0"/>
            <a:t> </a:t>
          </a:r>
          <a:r>
            <a:rPr lang="en-US" sz="1400" dirty="0" smtClean="0"/>
            <a:t>XVIII — </a:t>
          </a:r>
          <a:r>
            <a:rPr lang="ru-RU" sz="1400" dirty="0" smtClean="0"/>
            <a:t>початок </a:t>
          </a:r>
          <a:r>
            <a:rPr lang="en-US" sz="1400" dirty="0" smtClean="0"/>
            <a:t>XIX </a:t>
          </a:r>
          <a:r>
            <a:rPr lang="ru-RU" sz="1400" dirty="0" smtClean="0"/>
            <a:t>ст</a:t>
          </a:r>
          <a:r>
            <a:rPr lang="ru-RU" sz="1400" dirty="0" smtClean="0"/>
            <a:t>.)</a:t>
          </a:r>
          <a:endParaRPr lang="ru-RU" sz="1400" dirty="0"/>
        </a:p>
      </dgm:t>
    </dgm:pt>
    <dgm:pt modelId="{1DC6EF28-B3E5-4B69-92C2-478233D74BB6}" type="parTrans" cxnId="{CFB174C7-1728-420E-AC6B-D84598054557}">
      <dgm:prSet/>
      <dgm:spPr/>
      <dgm:t>
        <a:bodyPr/>
        <a:lstStyle/>
        <a:p>
          <a:endParaRPr lang="ru-RU" sz="1400"/>
        </a:p>
      </dgm:t>
    </dgm:pt>
    <dgm:pt modelId="{D61DC9B8-885A-40DE-92E3-A3252C2AD995}" type="sibTrans" cxnId="{CFB174C7-1728-420E-AC6B-D84598054557}">
      <dgm:prSet/>
      <dgm:spPr/>
      <dgm:t>
        <a:bodyPr/>
        <a:lstStyle/>
        <a:p>
          <a:endParaRPr lang="ru-RU" sz="1400"/>
        </a:p>
      </dgm:t>
    </dgm:pt>
    <dgm:pt modelId="{7D25D0A3-5353-41B9-A67D-A64E98EBC77E}">
      <dgm:prSet custT="1"/>
      <dgm:spPr/>
      <dgm:t>
        <a:bodyPr/>
        <a:lstStyle/>
        <a:p>
          <a:pPr rtl="0"/>
          <a:r>
            <a:rPr lang="ru-RU" sz="1400" dirty="0" err="1" smtClean="0"/>
            <a:t>реалізм</a:t>
          </a:r>
          <a:r>
            <a:rPr lang="ru-RU" sz="1400" dirty="0" smtClean="0"/>
            <a:t> </a:t>
          </a:r>
          <a:r>
            <a:rPr lang="ru-RU" sz="1400" dirty="0" smtClean="0"/>
            <a:t>(друга половина </a:t>
          </a:r>
          <a:r>
            <a:rPr lang="en-US" sz="1400" dirty="0" smtClean="0"/>
            <a:t>XIX </a:t>
          </a:r>
          <a:r>
            <a:rPr lang="ru-RU" sz="1400" dirty="0" smtClean="0"/>
            <a:t>ст</a:t>
          </a:r>
          <a:r>
            <a:rPr lang="ru-RU" sz="1400" dirty="0" smtClean="0"/>
            <a:t>.)</a:t>
          </a:r>
          <a:endParaRPr lang="ru-RU" sz="1400" dirty="0"/>
        </a:p>
      </dgm:t>
    </dgm:pt>
    <dgm:pt modelId="{AB11E92B-0F3A-49F6-A36F-556EAF28CC1D}" type="parTrans" cxnId="{B4D069AB-964B-4D65-9071-2FD44F9DC1A1}">
      <dgm:prSet/>
      <dgm:spPr/>
      <dgm:t>
        <a:bodyPr/>
        <a:lstStyle/>
        <a:p>
          <a:endParaRPr lang="ru-RU" sz="1400"/>
        </a:p>
      </dgm:t>
    </dgm:pt>
    <dgm:pt modelId="{C27950D3-577D-48F8-BD15-1D78B4AA1A93}" type="sibTrans" cxnId="{B4D069AB-964B-4D65-9071-2FD44F9DC1A1}">
      <dgm:prSet/>
      <dgm:spPr/>
      <dgm:t>
        <a:bodyPr/>
        <a:lstStyle/>
        <a:p>
          <a:endParaRPr lang="ru-RU" sz="1400"/>
        </a:p>
      </dgm:t>
    </dgm:pt>
    <dgm:pt modelId="{21522E9D-BC72-43A4-B85F-024D7CAD1EF4}">
      <dgm:prSet custT="1"/>
      <dgm:spPr/>
      <dgm:t>
        <a:bodyPr/>
        <a:lstStyle/>
        <a:p>
          <a:pPr rtl="0"/>
          <a:r>
            <a:rPr lang="ru-RU" sz="1400" dirty="0" err="1" smtClean="0"/>
            <a:t>модернізм</a:t>
          </a:r>
          <a:r>
            <a:rPr lang="ru-RU" sz="1400" dirty="0" smtClean="0"/>
            <a:t> </a:t>
          </a:r>
          <a:r>
            <a:rPr lang="ru-RU" sz="1400" dirty="0" smtClean="0"/>
            <a:t>(</a:t>
          </a:r>
          <a:r>
            <a:rPr lang="ru-RU" sz="1400" dirty="0" err="1" smtClean="0"/>
            <a:t>кінець</a:t>
          </a:r>
          <a:r>
            <a:rPr lang="ru-RU" sz="1400" dirty="0" smtClean="0"/>
            <a:t> </a:t>
          </a:r>
          <a:r>
            <a:rPr lang="en-US" sz="1400" dirty="0" smtClean="0"/>
            <a:t>XIX — XX </a:t>
          </a:r>
          <a:r>
            <a:rPr lang="ru-RU" sz="1400" dirty="0" smtClean="0"/>
            <a:t>ст</a:t>
          </a:r>
          <a:r>
            <a:rPr lang="ru-RU" sz="1400" dirty="0" smtClean="0"/>
            <a:t>.)</a:t>
          </a:r>
          <a:endParaRPr lang="ru-RU" sz="1400" dirty="0"/>
        </a:p>
      </dgm:t>
    </dgm:pt>
    <dgm:pt modelId="{84953599-7317-4E6A-A724-2AE042281ACC}" type="parTrans" cxnId="{95FFBC4A-1D7C-4D5F-8CF4-66EB058986B6}">
      <dgm:prSet/>
      <dgm:spPr/>
      <dgm:t>
        <a:bodyPr/>
        <a:lstStyle/>
        <a:p>
          <a:endParaRPr lang="ru-RU" sz="1400"/>
        </a:p>
      </dgm:t>
    </dgm:pt>
    <dgm:pt modelId="{EF3E0B44-9A77-450B-A205-B59044B6DC91}" type="sibTrans" cxnId="{95FFBC4A-1D7C-4D5F-8CF4-66EB058986B6}">
      <dgm:prSet/>
      <dgm:spPr/>
      <dgm:t>
        <a:bodyPr/>
        <a:lstStyle/>
        <a:p>
          <a:endParaRPr lang="ru-RU" sz="1400"/>
        </a:p>
      </dgm:t>
    </dgm:pt>
    <dgm:pt modelId="{FBBD62B3-3AF0-4A12-9D76-55880CAA3CDA}">
      <dgm:prSet custT="1"/>
      <dgm:spPr/>
      <dgm:t>
        <a:bodyPr/>
        <a:lstStyle/>
        <a:p>
          <a:pPr rtl="0"/>
          <a:r>
            <a:rPr lang="ru-RU" sz="1400" dirty="0" err="1" smtClean="0"/>
            <a:t>імпресіонізм</a:t>
          </a:r>
          <a:r>
            <a:rPr lang="ru-RU" sz="1400" dirty="0" smtClean="0"/>
            <a:t>, </a:t>
          </a:r>
          <a:r>
            <a:rPr lang="ru-RU" sz="1400" dirty="0" err="1" smtClean="0"/>
            <a:t>символізм</a:t>
          </a:r>
          <a:r>
            <a:rPr lang="ru-RU" sz="1400" dirty="0" smtClean="0"/>
            <a:t>, неоромантизм, </a:t>
          </a:r>
          <a:r>
            <a:rPr lang="ru-RU" sz="1400" dirty="0" err="1" smtClean="0"/>
            <a:t>імажинізм</a:t>
          </a:r>
          <a:r>
            <a:rPr lang="ru-RU" sz="1400" dirty="0" smtClean="0"/>
            <a:t>, футуризм, </a:t>
          </a:r>
          <a:r>
            <a:rPr lang="ru-RU" sz="1400" dirty="0" err="1" smtClean="0"/>
            <a:t>акмеїзм</a:t>
          </a:r>
          <a:r>
            <a:rPr lang="ru-RU" sz="1400" dirty="0" smtClean="0"/>
            <a:t>, </a:t>
          </a:r>
          <a:r>
            <a:rPr lang="ru-RU" sz="1400" dirty="0" err="1" smtClean="0"/>
            <a:t>експресіонізм</a:t>
          </a:r>
          <a:r>
            <a:rPr lang="ru-RU" sz="1400" dirty="0" smtClean="0"/>
            <a:t>, </a:t>
          </a:r>
          <a:r>
            <a:rPr lang="ru-RU" sz="1400" dirty="0" err="1" smtClean="0"/>
            <a:t>дадаїзм</a:t>
          </a:r>
          <a:r>
            <a:rPr lang="ru-RU" sz="1400" dirty="0" smtClean="0"/>
            <a:t>, </a:t>
          </a:r>
          <a:r>
            <a:rPr lang="ru-RU" sz="1400" dirty="0" err="1" smtClean="0"/>
            <a:t>сюрреалізм</a:t>
          </a:r>
          <a:r>
            <a:rPr lang="ru-RU" sz="1400" dirty="0" smtClean="0"/>
            <a:t>, </a:t>
          </a:r>
          <a:r>
            <a:rPr lang="ru-RU" sz="1400" dirty="0" err="1" smtClean="0"/>
            <a:t>екзистенціалізм</a:t>
          </a:r>
          <a:endParaRPr lang="ru-RU" sz="1400" dirty="0"/>
        </a:p>
      </dgm:t>
    </dgm:pt>
    <dgm:pt modelId="{EB80D4DA-C560-423B-945C-93C36F409491}" type="parTrans" cxnId="{F4B5A0DA-4C45-439C-B990-9B30BC99D448}">
      <dgm:prSet/>
      <dgm:spPr/>
      <dgm:t>
        <a:bodyPr/>
        <a:lstStyle/>
        <a:p>
          <a:endParaRPr lang="ru-RU" sz="1400"/>
        </a:p>
      </dgm:t>
    </dgm:pt>
    <dgm:pt modelId="{2B7D3169-45E2-4E87-A60E-5E6B59EA7A32}" type="sibTrans" cxnId="{F4B5A0DA-4C45-439C-B990-9B30BC99D448}">
      <dgm:prSet/>
      <dgm:spPr/>
      <dgm:t>
        <a:bodyPr/>
        <a:lstStyle/>
        <a:p>
          <a:endParaRPr lang="ru-RU" sz="1400"/>
        </a:p>
      </dgm:t>
    </dgm:pt>
    <dgm:pt modelId="{E1AA83CA-1B6E-4136-A368-13E17F76E33D}">
      <dgm:prSet custT="1"/>
      <dgm:spPr/>
      <dgm:t>
        <a:bodyPr/>
        <a:lstStyle/>
        <a:p>
          <a:pPr rtl="0"/>
          <a:r>
            <a:rPr lang="ru-RU" sz="1400" dirty="0" err="1" smtClean="0"/>
            <a:t>постмодернізм</a:t>
          </a:r>
          <a:r>
            <a:rPr lang="ru-RU" sz="1400" dirty="0" smtClean="0"/>
            <a:t> </a:t>
          </a:r>
          <a:r>
            <a:rPr lang="ru-RU" sz="1400" dirty="0" smtClean="0"/>
            <a:t>(</a:t>
          </a:r>
          <a:r>
            <a:rPr lang="ru-RU" sz="1400" dirty="0" err="1" smtClean="0"/>
            <a:t>з</a:t>
          </a:r>
          <a:r>
            <a:rPr lang="ru-RU" sz="1400" dirty="0" smtClean="0"/>
            <a:t> 1980-х </a:t>
          </a:r>
          <a:r>
            <a:rPr lang="en-US" sz="1400" dirty="0" smtClean="0"/>
            <a:t>pp</a:t>
          </a:r>
          <a:r>
            <a:rPr lang="en-US" sz="1400" dirty="0" smtClean="0"/>
            <a:t>.)</a:t>
          </a:r>
          <a:r>
            <a:rPr lang="en-US" sz="1400" dirty="0" smtClean="0"/>
            <a:t/>
          </a:r>
          <a:br>
            <a:rPr lang="en-US" sz="1400" dirty="0" smtClean="0"/>
          </a:br>
          <a:r>
            <a:rPr lang="en-US" sz="1400" dirty="0" smtClean="0"/>
            <a:t>       </a:t>
          </a:r>
          <a:endParaRPr lang="ru-RU" sz="1400" dirty="0"/>
        </a:p>
      </dgm:t>
    </dgm:pt>
    <dgm:pt modelId="{CD7E84B2-38D8-40A2-B70F-4299309915F3}" type="parTrans" cxnId="{8BA13587-37B8-4212-8277-9957437026B8}">
      <dgm:prSet/>
      <dgm:spPr/>
      <dgm:t>
        <a:bodyPr/>
        <a:lstStyle/>
        <a:p>
          <a:endParaRPr lang="ru-RU" sz="1400"/>
        </a:p>
      </dgm:t>
    </dgm:pt>
    <dgm:pt modelId="{2C56CE3E-DA56-4594-9827-D57B8A8A543F}" type="sibTrans" cxnId="{8BA13587-37B8-4212-8277-9957437026B8}">
      <dgm:prSet/>
      <dgm:spPr/>
      <dgm:t>
        <a:bodyPr/>
        <a:lstStyle/>
        <a:p>
          <a:endParaRPr lang="ru-RU" sz="1400"/>
        </a:p>
      </dgm:t>
    </dgm:pt>
    <dgm:pt modelId="{7B96194F-ACC8-42F6-8491-1724D9195160}" type="pres">
      <dgm:prSet presAssocID="{5454E182-596E-42C9-9123-9D54DFF43895}" presName="linear" presStyleCnt="0">
        <dgm:presLayoutVars>
          <dgm:dir/>
          <dgm:animLvl val="lvl"/>
          <dgm:resizeHandles val="exact"/>
        </dgm:presLayoutVars>
      </dgm:prSet>
      <dgm:spPr/>
    </dgm:pt>
    <dgm:pt modelId="{40585802-8312-454D-8C91-67D6EBD41CB6}" type="pres">
      <dgm:prSet presAssocID="{0ADEB77E-2B98-4EF4-9AB3-DCE38313C76C}" presName="parentLin" presStyleCnt="0"/>
      <dgm:spPr/>
    </dgm:pt>
    <dgm:pt modelId="{7B034ECC-293B-4E5F-A72D-25067005050C}" type="pres">
      <dgm:prSet presAssocID="{0ADEB77E-2B98-4EF4-9AB3-DCE38313C76C}" presName="parentLeftMargin" presStyleLbl="node1" presStyleIdx="0" presStyleCnt="8"/>
      <dgm:spPr/>
    </dgm:pt>
    <dgm:pt modelId="{B6BB2858-0E68-4B9F-AED1-61646BE1AB9B}" type="pres">
      <dgm:prSet presAssocID="{0ADEB77E-2B98-4EF4-9AB3-DCE38313C76C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BDD5D-7166-44A2-9D17-5A90331D23A6}" type="pres">
      <dgm:prSet presAssocID="{0ADEB77E-2B98-4EF4-9AB3-DCE38313C76C}" presName="negativeSpace" presStyleCnt="0"/>
      <dgm:spPr/>
    </dgm:pt>
    <dgm:pt modelId="{DF7CF920-D9D7-4631-909A-3AC996B66CEF}" type="pres">
      <dgm:prSet presAssocID="{0ADEB77E-2B98-4EF4-9AB3-DCE38313C76C}" presName="childText" presStyleLbl="conFgAcc1" presStyleIdx="0" presStyleCnt="8">
        <dgm:presLayoutVars>
          <dgm:bulletEnabled val="1"/>
        </dgm:presLayoutVars>
      </dgm:prSet>
      <dgm:spPr/>
    </dgm:pt>
    <dgm:pt modelId="{6D7996F4-33C1-4BAF-991C-52E351BE0108}" type="pres">
      <dgm:prSet presAssocID="{75BB8B1E-97E6-4494-85C7-B00439FD5C8C}" presName="spaceBetweenRectangles" presStyleCnt="0"/>
      <dgm:spPr/>
    </dgm:pt>
    <dgm:pt modelId="{E9B07DF5-9226-4B69-9EDE-6297DEF8CA3E}" type="pres">
      <dgm:prSet presAssocID="{DB06AD63-7FB2-4E0C-AC5D-107372B64AED}" presName="parentLin" presStyleCnt="0"/>
      <dgm:spPr/>
    </dgm:pt>
    <dgm:pt modelId="{A43EBA6D-E19A-4137-A2F9-CFC2DA4C98DB}" type="pres">
      <dgm:prSet presAssocID="{DB06AD63-7FB2-4E0C-AC5D-107372B64AED}" presName="parentLeftMargin" presStyleLbl="node1" presStyleIdx="0" presStyleCnt="8"/>
      <dgm:spPr/>
    </dgm:pt>
    <dgm:pt modelId="{EBE4ACEE-0964-47BC-8FAE-24214B9D55CB}" type="pres">
      <dgm:prSet presAssocID="{DB06AD63-7FB2-4E0C-AC5D-107372B64AED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2D5ED4-EE21-491B-B33D-09ECD72CD83D}" type="pres">
      <dgm:prSet presAssocID="{DB06AD63-7FB2-4E0C-AC5D-107372B64AED}" presName="negativeSpace" presStyleCnt="0"/>
      <dgm:spPr/>
    </dgm:pt>
    <dgm:pt modelId="{B3357BD9-80E9-477E-88F5-A73309B93049}" type="pres">
      <dgm:prSet presAssocID="{DB06AD63-7FB2-4E0C-AC5D-107372B64AED}" presName="childText" presStyleLbl="conFgAcc1" presStyleIdx="1" presStyleCnt="8">
        <dgm:presLayoutVars>
          <dgm:bulletEnabled val="1"/>
        </dgm:presLayoutVars>
      </dgm:prSet>
      <dgm:spPr/>
    </dgm:pt>
    <dgm:pt modelId="{CE1E4FEA-752F-48A7-8E0C-7A6217888F93}" type="pres">
      <dgm:prSet presAssocID="{5EAAE581-620E-4E99-BB4C-E411C9DF2217}" presName="spaceBetweenRectangles" presStyleCnt="0"/>
      <dgm:spPr/>
    </dgm:pt>
    <dgm:pt modelId="{CF3B7DB0-B5BA-4A3C-A444-C7CCA950A9EB}" type="pres">
      <dgm:prSet presAssocID="{EB646F46-7699-4947-8376-F190A95B1D38}" presName="parentLin" presStyleCnt="0"/>
      <dgm:spPr/>
    </dgm:pt>
    <dgm:pt modelId="{E9896F77-0317-4275-974C-8D38BE2342A8}" type="pres">
      <dgm:prSet presAssocID="{EB646F46-7699-4947-8376-F190A95B1D38}" presName="parentLeftMargin" presStyleLbl="node1" presStyleIdx="1" presStyleCnt="8"/>
      <dgm:spPr/>
    </dgm:pt>
    <dgm:pt modelId="{9B38AF34-B8EE-4AC0-A3A6-5E23E9FE3DE5}" type="pres">
      <dgm:prSet presAssocID="{EB646F46-7699-4947-8376-F190A95B1D38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190D5-2A20-41E6-AFB6-1364DC38B7F8}" type="pres">
      <dgm:prSet presAssocID="{EB646F46-7699-4947-8376-F190A95B1D38}" presName="negativeSpace" presStyleCnt="0"/>
      <dgm:spPr/>
    </dgm:pt>
    <dgm:pt modelId="{D84C99BE-F960-4CDC-AC51-A37E0E8C8BEF}" type="pres">
      <dgm:prSet presAssocID="{EB646F46-7699-4947-8376-F190A95B1D38}" presName="childText" presStyleLbl="conFgAcc1" presStyleIdx="2" presStyleCnt="8">
        <dgm:presLayoutVars>
          <dgm:bulletEnabled val="1"/>
        </dgm:presLayoutVars>
      </dgm:prSet>
      <dgm:spPr/>
    </dgm:pt>
    <dgm:pt modelId="{6C939DA1-7899-4ABB-B64B-E8CB50BE2C58}" type="pres">
      <dgm:prSet presAssocID="{3A9816A6-A05D-437D-A246-F0732481B2D3}" presName="spaceBetweenRectangles" presStyleCnt="0"/>
      <dgm:spPr/>
    </dgm:pt>
    <dgm:pt modelId="{30300C0B-912E-45FF-A1FA-7C9D858FF349}" type="pres">
      <dgm:prSet presAssocID="{6028799F-5531-4C4F-8CD7-85C9DA984937}" presName="parentLin" presStyleCnt="0"/>
      <dgm:spPr/>
    </dgm:pt>
    <dgm:pt modelId="{CDDFCF5C-EDA0-42D8-A9EA-59B6D85936EA}" type="pres">
      <dgm:prSet presAssocID="{6028799F-5531-4C4F-8CD7-85C9DA984937}" presName="parentLeftMargin" presStyleLbl="node1" presStyleIdx="2" presStyleCnt="8"/>
      <dgm:spPr/>
    </dgm:pt>
    <dgm:pt modelId="{1719A4C8-E79F-46B9-8F8E-450E5C25D811}" type="pres">
      <dgm:prSet presAssocID="{6028799F-5531-4C4F-8CD7-85C9DA984937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A71B45-41E7-48E8-81F0-0251EC620BB9}" type="pres">
      <dgm:prSet presAssocID="{6028799F-5531-4C4F-8CD7-85C9DA984937}" presName="negativeSpace" presStyleCnt="0"/>
      <dgm:spPr/>
    </dgm:pt>
    <dgm:pt modelId="{CF8C445E-93AD-490E-A47B-666F72931D7C}" type="pres">
      <dgm:prSet presAssocID="{6028799F-5531-4C4F-8CD7-85C9DA984937}" presName="childText" presStyleLbl="conFgAcc1" presStyleIdx="3" presStyleCnt="8">
        <dgm:presLayoutVars>
          <dgm:bulletEnabled val="1"/>
        </dgm:presLayoutVars>
      </dgm:prSet>
      <dgm:spPr/>
    </dgm:pt>
    <dgm:pt modelId="{DA9A763D-0FC7-406E-8B9E-8649EBB9373C}" type="pres">
      <dgm:prSet presAssocID="{D61DC9B8-885A-40DE-92E3-A3252C2AD995}" presName="spaceBetweenRectangles" presStyleCnt="0"/>
      <dgm:spPr/>
    </dgm:pt>
    <dgm:pt modelId="{D250C180-12EE-47C5-B4DD-89136F81573B}" type="pres">
      <dgm:prSet presAssocID="{7D25D0A3-5353-41B9-A67D-A64E98EBC77E}" presName="parentLin" presStyleCnt="0"/>
      <dgm:spPr/>
    </dgm:pt>
    <dgm:pt modelId="{A6587D1B-CE05-406B-A3D3-0304A514FC23}" type="pres">
      <dgm:prSet presAssocID="{7D25D0A3-5353-41B9-A67D-A64E98EBC77E}" presName="parentLeftMargin" presStyleLbl="node1" presStyleIdx="3" presStyleCnt="8"/>
      <dgm:spPr/>
    </dgm:pt>
    <dgm:pt modelId="{7AE533D4-ED60-49F2-B7AF-AC8D50403576}" type="pres">
      <dgm:prSet presAssocID="{7D25D0A3-5353-41B9-A67D-A64E98EBC77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DF4B96-F187-4A6B-8E9F-E298C870F698}" type="pres">
      <dgm:prSet presAssocID="{7D25D0A3-5353-41B9-A67D-A64E98EBC77E}" presName="negativeSpace" presStyleCnt="0"/>
      <dgm:spPr/>
    </dgm:pt>
    <dgm:pt modelId="{CA19E26D-429A-4203-B005-2A68EBAA022B}" type="pres">
      <dgm:prSet presAssocID="{7D25D0A3-5353-41B9-A67D-A64E98EBC77E}" presName="childText" presStyleLbl="conFgAcc1" presStyleIdx="4" presStyleCnt="8">
        <dgm:presLayoutVars>
          <dgm:bulletEnabled val="1"/>
        </dgm:presLayoutVars>
      </dgm:prSet>
      <dgm:spPr/>
    </dgm:pt>
    <dgm:pt modelId="{8237F807-35AF-4DEC-AE8E-8DFC4187B35F}" type="pres">
      <dgm:prSet presAssocID="{C27950D3-577D-48F8-BD15-1D78B4AA1A93}" presName="spaceBetweenRectangles" presStyleCnt="0"/>
      <dgm:spPr/>
    </dgm:pt>
    <dgm:pt modelId="{C98EEE29-43DF-4916-AB4A-5A73F9E06AC7}" type="pres">
      <dgm:prSet presAssocID="{21522E9D-BC72-43A4-B85F-024D7CAD1EF4}" presName="parentLin" presStyleCnt="0"/>
      <dgm:spPr/>
    </dgm:pt>
    <dgm:pt modelId="{20B2821D-AE17-4760-A3A5-22E1D97A50B3}" type="pres">
      <dgm:prSet presAssocID="{21522E9D-BC72-43A4-B85F-024D7CAD1EF4}" presName="parentLeftMargin" presStyleLbl="node1" presStyleIdx="4" presStyleCnt="8"/>
      <dgm:spPr/>
    </dgm:pt>
    <dgm:pt modelId="{5FD39537-C5C9-4E96-9603-0F08C929EFEE}" type="pres">
      <dgm:prSet presAssocID="{21522E9D-BC72-43A4-B85F-024D7CAD1EF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54CC88-F95E-45E7-A3D8-767E2AE84FEB}" type="pres">
      <dgm:prSet presAssocID="{21522E9D-BC72-43A4-B85F-024D7CAD1EF4}" presName="negativeSpace" presStyleCnt="0"/>
      <dgm:spPr/>
    </dgm:pt>
    <dgm:pt modelId="{26497AB4-AA35-4C5C-AF1B-7CE991D38ED5}" type="pres">
      <dgm:prSet presAssocID="{21522E9D-BC72-43A4-B85F-024D7CAD1EF4}" presName="childText" presStyleLbl="conFgAcc1" presStyleIdx="5" presStyleCnt="8">
        <dgm:presLayoutVars>
          <dgm:bulletEnabled val="1"/>
        </dgm:presLayoutVars>
      </dgm:prSet>
      <dgm:spPr/>
    </dgm:pt>
    <dgm:pt modelId="{ABFFD3D9-099E-4E22-8F58-C2E6ADE33389}" type="pres">
      <dgm:prSet presAssocID="{EF3E0B44-9A77-450B-A205-B59044B6DC91}" presName="spaceBetweenRectangles" presStyleCnt="0"/>
      <dgm:spPr/>
    </dgm:pt>
    <dgm:pt modelId="{97AF229C-F70C-40FC-8078-578705DDC1DD}" type="pres">
      <dgm:prSet presAssocID="{FBBD62B3-3AF0-4A12-9D76-55880CAA3CDA}" presName="parentLin" presStyleCnt="0"/>
      <dgm:spPr/>
    </dgm:pt>
    <dgm:pt modelId="{96BC16D8-7BD1-45B4-96B2-E1E3FDBA3275}" type="pres">
      <dgm:prSet presAssocID="{FBBD62B3-3AF0-4A12-9D76-55880CAA3CDA}" presName="parentLeftMargin" presStyleLbl="node1" presStyleIdx="5" presStyleCnt="8"/>
      <dgm:spPr/>
    </dgm:pt>
    <dgm:pt modelId="{2E4A6C7E-35F9-415D-BCA9-4D41F5C6B763}" type="pres">
      <dgm:prSet presAssocID="{FBBD62B3-3AF0-4A12-9D76-55880CAA3CDA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F0DFA-A977-4D3A-BE1A-61F71AFA225C}" type="pres">
      <dgm:prSet presAssocID="{FBBD62B3-3AF0-4A12-9D76-55880CAA3CDA}" presName="negativeSpace" presStyleCnt="0"/>
      <dgm:spPr/>
    </dgm:pt>
    <dgm:pt modelId="{9208B6E0-CEBA-4724-B93F-A34CBE7145BA}" type="pres">
      <dgm:prSet presAssocID="{FBBD62B3-3AF0-4A12-9D76-55880CAA3CDA}" presName="childText" presStyleLbl="conFgAcc1" presStyleIdx="6" presStyleCnt="8">
        <dgm:presLayoutVars>
          <dgm:bulletEnabled val="1"/>
        </dgm:presLayoutVars>
      </dgm:prSet>
      <dgm:spPr/>
    </dgm:pt>
    <dgm:pt modelId="{A171B3BF-94F4-4FE1-8CFB-8F4E59EEE30E}" type="pres">
      <dgm:prSet presAssocID="{2B7D3169-45E2-4E87-A60E-5E6B59EA7A32}" presName="spaceBetweenRectangles" presStyleCnt="0"/>
      <dgm:spPr/>
    </dgm:pt>
    <dgm:pt modelId="{FE440137-5E6C-425E-889D-6F24D6EAEF5F}" type="pres">
      <dgm:prSet presAssocID="{E1AA83CA-1B6E-4136-A368-13E17F76E33D}" presName="parentLin" presStyleCnt="0"/>
      <dgm:spPr/>
    </dgm:pt>
    <dgm:pt modelId="{D08D07FE-F6AB-4C20-B912-2FFC5C330864}" type="pres">
      <dgm:prSet presAssocID="{E1AA83CA-1B6E-4136-A368-13E17F76E33D}" presName="parentLeftMargin" presStyleLbl="node1" presStyleIdx="6" presStyleCnt="8"/>
      <dgm:spPr/>
    </dgm:pt>
    <dgm:pt modelId="{150704E3-65E4-4386-834A-35689425605B}" type="pres">
      <dgm:prSet presAssocID="{E1AA83CA-1B6E-4136-A368-13E17F76E33D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A7451-FF8F-43CB-B3BE-DAEC8FA0B98B}" type="pres">
      <dgm:prSet presAssocID="{E1AA83CA-1B6E-4136-A368-13E17F76E33D}" presName="negativeSpace" presStyleCnt="0"/>
      <dgm:spPr/>
    </dgm:pt>
    <dgm:pt modelId="{CBE39C80-8379-4E0C-A87E-B193DD8B852A}" type="pres">
      <dgm:prSet presAssocID="{E1AA83CA-1B6E-4136-A368-13E17F76E33D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95FFBC4A-1D7C-4D5F-8CF4-66EB058986B6}" srcId="{5454E182-596E-42C9-9123-9D54DFF43895}" destId="{21522E9D-BC72-43A4-B85F-024D7CAD1EF4}" srcOrd="5" destOrd="0" parTransId="{84953599-7317-4E6A-A724-2AE042281ACC}" sibTransId="{EF3E0B44-9A77-450B-A205-B59044B6DC91}"/>
    <dgm:cxn modelId="{CFB174C7-1728-420E-AC6B-D84598054557}" srcId="{5454E182-596E-42C9-9123-9D54DFF43895}" destId="{6028799F-5531-4C4F-8CD7-85C9DA984937}" srcOrd="3" destOrd="0" parTransId="{1DC6EF28-B3E5-4B69-92C2-478233D74BB6}" sibTransId="{D61DC9B8-885A-40DE-92E3-A3252C2AD995}"/>
    <dgm:cxn modelId="{6660CEDD-D157-4C2B-B235-24AF3D98D19D}" type="presOf" srcId="{0ADEB77E-2B98-4EF4-9AB3-DCE38313C76C}" destId="{B6BB2858-0E68-4B9F-AED1-61646BE1AB9B}" srcOrd="1" destOrd="0" presId="urn:microsoft.com/office/officeart/2005/8/layout/list1"/>
    <dgm:cxn modelId="{38A1CCD5-79F2-47C4-BE9F-CCE35CCBBF0D}" type="presOf" srcId="{EB646F46-7699-4947-8376-F190A95B1D38}" destId="{9B38AF34-B8EE-4AC0-A3A6-5E23E9FE3DE5}" srcOrd="1" destOrd="0" presId="urn:microsoft.com/office/officeart/2005/8/layout/list1"/>
    <dgm:cxn modelId="{F4B5A0DA-4C45-439C-B990-9B30BC99D448}" srcId="{5454E182-596E-42C9-9123-9D54DFF43895}" destId="{FBBD62B3-3AF0-4A12-9D76-55880CAA3CDA}" srcOrd="6" destOrd="0" parTransId="{EB80D4DA-C560-423B-945C-93C36F409491}" sibTransId="{2B7D3169-45E2-4E87-A60E-5E6B59EA7A32}"/>
    <dgm:cxn modelId="{9F41EB5E-5986-4AA8-9112-E3FEC3714782}" type="presOf" srcId="{5454E182-596E-42C9-9123-9D54DFF43895}" destId="{7B96194F-ACC8-42F6-8491-1724D9195160}" srcOrd="0" destOrd="0" presId="urn:microsoft.com/office/officeart/2005/8/layout/list1"/>
    <dgm:cxn modelId="{D4F016E7-F5E7-4CE5-87B2-5AE40BC8CEEA}" type="presOf" srcId="{6028799F-5531-4C4F-8CD7-85C9DA984937}" destId="{1719A4C8-E79F-46B9-8F8E-450E5C25D811}" srcOrd="1" destOrd="0" presId="urn:microsoft.com/office/officeart/2005/8/layout/list1"/>
    <dgm:cxn modelId="{E132E737-8330-49EE-B6A0-0FF86BD3D3CE}" type="presOf" srcId="{0ADEB77E-2B98-4EF4-9AB3-DCE38313C76C}" destId="{7B034ECC-293B-4E5F-A72D-25067005050C}" srcOrd="0" destOrd="0" presId="urn:microsoft.com/office/officeart/2005/8/layout/list1"/>
    <dgm:cxn modelId="{D504A26A-3061-40A0-AFC8-1B6805283527}" type="presOf" srcId="{DB06AD63-7FB2-4E0C-AC5D-107372B64AED}" destId="{A43EBA6D-E19A-4137-A2F9-CFC2DA4C98DB}" srcOrd="0" destOrd="0" presId="urn:microsoft.com/office/officeart/2005/8/layout/list1"/>
    <dgm:cxn modelId="{38CAD7E2-751A-4E75-AA8C-619F129AC9B9}" type="presOf" srcId="{21522E9D-BC72-43A4-B85F-024D7CAD1EF4}" destId="{5FD39537-C5C9-4E96-9603-0F08C929EFEE}" srcOrd="1" destOrd="0" presId="urn:microsoft.com/office/officeart/2005/8/layout/list1"/>
    <dgm:cxn modelId="{A21D309F-8DBA-4073-8E15-9706AF81FC3D}" type="presOf" srcId="{7D25D0A3-5353-41B9-A67D-A64E98EBC77E}" destId="{7AE533D4-ED60-49F2-B7AF-AC8D50403576}" srcOrd="1" destOrd="0" presId="urn:microsoft.com/office/officeart/2005/8/layout/list1"/>
    <dgm:cxn modelId="{B4D069AB-964B-4D65-9071-2FD44F9DC1A1}" srcId="{5454E182-596E-42C9-9123-9D54DFF43895}" destId="{7D25D0A3-5353-41B9-A67D-A64E98EBC77E}" srcOrd="4" destOrd="0" parTransId="{AB11E92B-0F3A-49F6-A36F-556EAF28CC1D}" sibTransId="{C27950D3-577D-48F8-BD15-1D78B4AA1A93}"/>
    <dgm:cxn modelId="{8BA13587-37B8-4212-8277-9957437026B8}" srcId="{5454E182-596E-42C9-9123-9D54DFF43895}" destId="{E1AA83CA-1B6E-4136-A368-13E17F76E33D}" srcOrd="7" destOrd="0" parTransId="{CD7E84B2-38D8-40A2-B70F-4299309915F3}" sibTransId="{2C56CE3E-DA56-4594-9827-D57B8A8A543F}"/>
    <dgm:cxn modelId="{496CD9ED-2445-463C-BAF5-9A16770829F1}" type="presOf" srcId="{DB06AD63-7FB2-4E0C-AC5D-107372B64AED}" destId="{EBE4ACEE-0964-47BC-8FAE-24214B9D55CB}" srcOrd="1" destOrd="0" presId="urn:microsoft.com/office/officeart/2005/8/layout/list1"/>
    <dgm:cxn modelId="{8A66F2DF-D8AF-4A2B-A027-85834C55D4F5}" type="presOf" srcId="{FBBD62B3-3AF0-4A12-9D76-55880CAA3CDA}" destId="{2E4A6C7E-35F9-415D-BCA9-4D41F5C6B763}" srcOrd="1" destOrd="0" presId="urn:microsoft.com/office/officeart/2005/8/layout/list1"/>
    <dgm:cxn modelId="{4DA3A230-9E78-4597-9546-7BE4EB847359}" type="presOf" srcId="{FBBD62B3-3AF0-4A12-9D76-55880CAA3CDA}" destId="{96BC16D8-7BD1-45B4-96B2-E1E3FDBA3275}" srcOrd="0" destOrd="0" presId="urn:microsoft.com/office/officeart/2005/8/layout/list1"/>
    <dgm:cxn modelId="{802CCA8E-9700-4BA2-9291-315F6E9B3477}" type="presOf" srcId="{E1AA83CA-1B6E-4136-A368-13E17F76E33D}" destId="{D08D07FE-F6AB-4C20-B912-2FFC5C330864}" srcOrd="0" destOrd="0" presId="urn:microsoft.com/office/officeart/2005/8/layout/list1"/>
    <dgm:cxn modelId="{6DA8381E-1BF8-42F8-82C3-A74B2916AD00}" srcId="{5454E182-596E-42C9-9123-9D54DFF43895}" destId="{DB06AD63-7FB2-4E0C-AC5D-107372B64AED}" srcOrd="1" destOrd="0" parTransId="{FAF2D774-CAE5-4945-B54A-A8998C05FDFE}" sibTransId="{5EAAE581-620E-4E99-BB4C-E411C9DF2217}"/>
    <dgm:cxn modelId="{7E9DDD3A-479B-4C75-BDAA-83D357A2255D}" type="presOf" srcId="{E1AA83CA-1B6E-4136-A368-13E17F76E33D}" destId="{150704E3-65E4-4386-834A-35689425605B}" srcOrd="1" destOrd="0" presId="urn:microsoft.com/office/officeart/2005/8/layout/list1"/>
    <dgm:cxn modelId="{CDC8CEB0-E5FB-418B-9F34-9EB39709C5DF}" srcId="{5454E182-596E-42C9-9123-9D54DFF43895}" destId="{EB646F46-7699-4947-8376-F190A95B1D38}" srcOrd="2" destOrd="0" parTransId="{9B9F93BD-9EF6-4A32-8908-92C6E5155BB7}" sibTransId="{3A9816A6-A05D-437D-A246-F0732481B2D3}"/>
    <dgm:cxn modelId="{5D093A64-D658-44C5-9FC4-0E00C47FA8A3}" type="presOf" srcId="{21522E9D-BC72-43A4-B85F-024D7CAD1EF4}" destId="{20B2821D-AE17-4760-A3A5-22E1D97A50B3}" srcOrd="0" destOrd="0" presId="urn:microsoft.com/office/officeart/2005/8/layout/list1"/>
    <dgm:cxn modelId="{7B485CB6-6D2E-4E1E-A002-BD3AEE156526}" type="presOf" srcId="{EB646F46-7699-4947-8376-F190A95B1D38}" destId="{E9896F77-0317-4275-974C-8D38BE2342A8}" srcOrd="0" destOrd="0" presId="urn:microsoft.com/office/officeart/2005/8/layout/list1"/>
    <dgm:cxn modelId="{C1A1770A-92E7-4493-9ED2-4C0832C01296}" type="presOf" srcId="{6028799F-5531-4C4F-8CD7-85C9DA984937}" destId="{CDDFCF5C-EDA0-42D8-A9EA-59B6D85936EA}" srcOrd="0" destOrd="0" presId="urn:microsoft.com/office/officeart/2005/8/layout/list1"/>
    <dgm:cxn modelId="{3564DCBE-30A7-4424-89F5-49CA6F65497B}" type="presOf" srcId="{7D25D0A3-5353-41B9-A67D-A64E98EBC77E}" destId="{A6587D1B-CE05-406B-A3D3-0304A514FC23}" srcOrd="0" destOrd="0" presId="urn:microsoft.com/office/officeart/2005/8/layout/list1"/>
    <dgm:cxn modelId="{B1B757AE-1F58-4EB6-9F5D-9433DC033087}" srcId="{5454E182-596E-42C9-9123-9D54DFF43895}" destId="{0ADEB77E-2B98-4EF4-9AB3-DCE38313C76C}" srcOrd="0" destOrd="0" parTransId="{61D68960-AD5E-4DF2-BE49-63B3590CA517}" sibTransId="{75BB8B1E-97E6-4494-85C7-B00439FD5C8C}"/>
    <dgm:cxn modelId="{DC3C47FE-BAD0-46DE-9541-3FE39F6E6849}" type="presParOf" srcId="{7B96194F-ACC8-42F6-8491-1724D9195160}" destId="{40585802-8312-454D-8C91-67D6EBD41CB6}" srcOrd="0" destOrd="0" presId="urn:microsoft.com/office/officeart/2005/8/layout/list1"/>
    <dgm:cxn modelId="{1491999B-2E85-46C5-85CA-CD49F9DBB953}" type="presParOf" srcId="{40585802-8312-454D-8C91-67D6EBD41CB6}" destId="{7B034ECC-293B-4E5F-A72D-25067005050C}" srcOrd="0" destOrd="0" presId="urn:microsoft.com/office/officeart/2005/8/layout/list1"/>
    <dgm:cxn modelId="{DFB1D517-1C61-4305-87BA-F89A48199B0A}" type="presParOf" srcId="{40585802-8312-454D-8C91-67D6EBD41CB6}" destId="{B6BB2858-0E68-4B9F-AED1-61646BE1AB9B}" srcOrd="1" destOrd="0" presId="urn:microsoft.com/office/officeart/2005/8/layout/list1"/>
    <dgm:cxn modelId="{438CFD76-FA67-407A-8D34-55F0E1CA8F25}" type="presParOf" srcId="{7B96194F-ACC8-42F6-8491-1724D9195160}" destId="{62ABDD5D-7166-44A2-9D17-5A90331D23A6}" srcOrd="1" destOrd="0" presId="urn:microsoft.com/office/officeart/2005/8/layout/list1"/>
    <dgm:cxn modelId="{6EE21C7F-AB3A-48BB-981E-63273E14F209}" type="presParOf" srcId="{7B96194F-ACC8-42F6-8491-1724D9195160}" destId="{DF7CF920-D9D7-4631-909A-3AC996B66CEF}" srcOrd="2" destOrd="0" presId="urn:microsoft.com/office/officeart/2005/8/layout/list1"/>
    <dgm:cxn modelId="{877DB45D-80A0-47F4-9850-965C392628C4}" type="presParOf" srcId="{7B96194F-ACC8-42F6-8491-1724D9195160}" destId="{6D7996F4-33C1-4BAF-991C-52E351BE0108}" srcOrd="3" destOrd="0" presId="urn:microsoft.com/office/officeart/2005/8/layout/list1"/>
    <dgm:cxn modelId="{C3B72194-8DF6-4E62-BB12-B588AD7CE9C3}" type="presParOf" srcId="{7B96194F-ACC8-42F6-8491-1724D9195160}" destId="{E9B07DF5-9226-4B69-9EDE-6297DEF8CA3E}" srcOrd="4" destOrd="0" presId="urn:microsoft.com/office/officeart/2005/8/layout/list1"/>
    <dgm:cxn modelId="{B5097D0D-F44E-4D1A-A567-2B7FB71D23D0}" type="presParOf" srcId="{E9B07DF5-9226-4B69-9EDE-6297DEF8CA3E}" destId="{A43EBA6D-E19A-4137-A2F9-CFC2DA4C98DB}" srcOrd="0" destOrd="0" presId="urn:microsoft.com/office/officeart/2005/8/layout/list1"/>
    <dgm:cxn modelId="{A843C657-6DA4-49B0-A09B-8CBFFC552099}" type="presParOf" srcId="{E9B07DF5-9226-4B69-9EDE-6297DEF8CA3E}" destId="{EBE4ACEE-0964-47BC-8FAE-24214B9D55CB}" srcOrd="1" destOrd="0" presId="urn:microsoft.com/office/officeart/2005/8/layout/list1"/>
    <dgm:cxn modelId="{D6E01CF3-6A0D-4B0F-B7F2-A5DA6EF2F84C}" type="presParOf" srcId="{7B96194F-ACC8-42F6-8491-1724D9195160}" destId="{6B2D5ED4-EE21-491B-B33D-09ECD72CD83D}" srcOrd="5" destOrd="0" presId="urn:microsoft.com/office/officeart/2005/8/layout/list1"/>
    <dgm:cxn modelId="{D76E599C-430C-44D0-8908-C633FFA4C8DC}" type="presParOf" srcId="{7B96194F-ACC8-42F6-8491-1724D9195160}" destId="{B3357BD9-80E9-477E-88F5-A73309B93049}" srcOrd="6" destOrd="0" presId="urn:microsoft.com/office/officeart/2005/8/layout/list1"/>
    <dgm:cxn modelId="{0065F5E1-4B9B-4625-98AE-B7C145AD901B}" type="presParOf" srcId="{7B96194F-ACC8-42F6-8491-1724D9195160}" destId="{CE1E4FEA-752F-48A7-8E0C-7A6217888F93}" srcOrd="7" destOrd="0" presId="urn:microsoft.com/office/officeart/2005/8/layout/list1"/>
    <dgm:cxn modelId="{46EB4767-0BC8-4F36-A44A-AE57A0EFEE6C}" type="presParOf" srcId="{7B96194F-ACC8-42F6-8491-1724D9195160}" destId="{CF3B7DB0-B5BA-4A3C-A444-C7CCA950A9EB}" srcOrd="8" destOrd="0" presId="urn:microsoft.com/office/officeart/2005/8/layout/list1"/>
    <dgm:cxn modelId="{D8DE98AF-0739-42FF-AF00-D37001AFFE34}" type="presParOf" srcId="{CF3B7DB0-B5BA-4A3C-A444-C7CCA950A9EB}" destId="{E9896F77-0317-4275-974C-8D38BE2342A8}" srcOrd="0" destOrd="0" presId="urn:microsoft.com/office/officeart/2005/8/layout/list1"/>
    <dgm:cxn modelId="{58A5A681-F579-40D2-B193-116BD62C966A}" type="presParOf" srcId="{CF3B7DB0-B5BA-4A3C-A444-C7CCA950A9EB}" destId="{9B38AF34-B8EE-4AC0-A3A6-5E23E9FE3DE5}" srcOrd="1" destOrd="0" presId="urn:microsoft.com/office/officeart/2005/8/layout/list1"/>
    <dgm:cxn modelId="{178A8EDB-F9A4-4848-906F-98D30B964140}" type="presParOf" srcId="{7B96194F-ACC8-42F6-8491-1724D9195160}" destId="{B0D190D5-2A20-41E6-AFB6-1364DC38B7F8}" srcOrd="9" destOrd="0" presId="urn:microsoft.com/office/officeart/2005/8/layout/list1"/>
    <dgm:cxn modelId="{BA3CBA20-D0D3-45F4-B64B-5BBF4AF734AC}" type="presParOf" srcId="{7B96194F-ACC8-42F6-8491-1724D9195160}" destId="{D84C99BE-F960-4CDC-AC51-A37E0E8C8BEF}" srcOrd="10" destOrd="0" presId="urn:microsoft.com/office/officeart/2005/8/layout/list1"/>
    <dgm:cxn modelId="{82C22476-7DB0-4F20-AC5D-D7DB0ECE77C5}" type="presParOf" srcId="{7B96194F-ACC8-42F6-8491-1724D9195160}" destId="{6C939DA1-7899-4ABB-B64B-E8CB50BE2C58}" srcOrd="11" destOrd="0" presId="urn:microsoft.com/office/officeart/2005/8/layout/list1"/>
    <dgm:cxn modelId="{B1946A81-B8FA-4059-BED9-E60AA4732346}" type="presParOf" srcId="{7B96194F-ACC8-42F6-8491-1724D9195160}" destId="{30300C0B-912E-45FF-A1FA-7C9D858FF349}" srcOrd="12" destOrd="0" presId="urn:microsoft.com/office/officeart/2005/8/layout/list1"/>
    <dgm:cxn modelId="{14932123-CF16-45DF-BB4D-A42EF359AF39}" type="presParOf" srcId="{30300C0B-912E-45FF-A1FA-7C9D858FF349}" destId="{CDDFCF5C-EDA0-42D8-A9EA-59B6D85936EA}" srcOrd="0" destOrd="0" presId="urn:microsoft.com/office/officeart/2005/8/layout/list1"/>
    <dgm:cxn modelId="{54CC1157-0944-4545-8AF3-263CE94115D3}" type="presParOf" srcId="{30300C0B-912E-45FF-A1FA-7C9D858FF349}" destId="{1719A4C8-E79F-46B9-8F8E-450E5C25D811}" srcOrd="1" destOrd="0" presId="urn:microsoft.com/office/officeart/2005/8/layout/list1"/>
    <dgm:cxn modelId="{B9616F75-07BE-4CE7-90B6-9E9CC96A9D2A}" type="presParOf" srcId="{7B96194F-ACC8-42F6-8491-1724D9195160}" destId="{C2A71B45-41E7-48E8-81F0-0251EC620BB9}" srcOrd="13" destOrd="0" presId="urn:microsoft.com/office/officeart/2005/8/layout/list1"/>
    <dgm:cxn modelId="{E8531B51-2277-443F-B466-A3151E92078D}" type="presParOf" srcId="{7B96194F-ACC8-42F6-8491-1724D9195160}" destId="{CF8C445E-93AD-490E-A47B-666F72931D7C}" srcOrd="14" destOrd="0" presId="urn:microsoft.com/office/officeart/2005/8/layout/list1"/>
    <dgm:cxn modelId="{E70F94CC-34B7-44EC-8785-27B2D246E0E9}" type="presParOf" srcId="{7B96194F-ACC8-42F6-8491-1724D9195160}" destId="{DA9A763D-0FC7-406E-8B9E-8649EBB9373C}" srcOrd="15" destOrd="0" presId="urn:microsoft.com/office/officeart/2005/8/layout/list1"/>
    <dgm:cxn modelId="{996BE4B1-0247-41EA-9992-AE627F0F07FE}" type="presParOf" srcId="{7B96194F-ACC8-42F6-8491-1724D9195160}" destId="{D250C180-12EE-47C5-B4DD-89136F81573B}" srcOrd="16" destOrd="0" presId="urn:microsoft.com/office/officeart/2005/8/layout/list1"/>
    <dgm:cxn modelId="{6A35617C-828A-4015-A644-E0945F856465}" type="presParOf" srcId="{D250C180-12EE-47C5-B4DD-89136F81573B}" destId="{A6587D1B-CE05-406B-A3D3-0304A514FC23}" srcOrd="0" destOrd="0" presId="urn:microsoft.com/office/officeart/2005/8/layout/list1"/>
    <dgm:cxn modelId="{5A599653-2113-4AC9-8BA0-DDA4A86F7691}" type="presParOf" srcId="{D250C180-12EE-47C5-B4DD-89136F81573B}" destId="{7AE533D4-ED60-49F2-B7AF-AC8D50403576}" srcOrd="1" destOrd="0" presId="urn:microsoft.com/office/officeart/2005/8/layout/list1"/>
    <dgm:cxn modelId="{224CD049-E6EC-49FC-81DC-6302FFC18F45}" type="presParOf" srcId="{7B96194F-ACC8-42F6-8491-1724D9195160}" destId="{A1DF4B96-F187-4A6B-8E9F-E298C870F698}" srcOrd="17" destOrd="0" presId="urn:microsoft.com/office/officeart/2005/8/layout/list1"/>
    <dgm:cxn modelId="{3805C9FA-BA9E-44FC-95E9-98020F532520}" type="presParOf" srcId="{7B96194F-ACC8-42F6-8491-1724D9195160}" destId="{CA19E26D-429A-4203-B005-2A68EBAA022B}" srcOrd="18" destOrd="0" presId="urn:microsoft.com/office/officeart/2005/8/layout/list1"/>
    <dgm:cxn modelId="{C129457A-8732-4568-BBB9-8F07D21B703F}" type="presParOf" srcId="{7B96194F-ACC8-42F6-8491-1724D9195160}" destId="{8237F807-35AF-4DEC-AE8E-8DFC4187B35F}" srcOrd="19" destOrd="0" presId="urn:microsoft.com/office/officeart/2005/8/layout/list1"/>
    <dgm:cxn modelId="{5856F275-5747-4681-BF97-788D0B36539A}" type="presParOf" srcId="{7B96194F-ACC8-42F6-8491-1724D9195160}" destId="{C98EEE29-43DF-4916-AB4A-5A73F9E06AC7}" srcOrd="20" destOrd="0" presId="urn:microsoft.com/office/officeart/2005/8/layout/list1"/>
    <dgm:cxn modelId="{7FFB66AD-8A13-4211-B67B-CE3FD890A4D9}" type="presParOf" srcId="{C98EEE29-43DF-4916-AB4A-5A73F9E06AC7}" destId="{20B2821D-AE17-4760-A3A5-22E1D97A50B3}" srcOrd="0" destOrd="0" presId="urn:microsoft.com/office/officeart/2005/8/layout/list1"/>
    <dgm:cxn modelId="{7C2BEA6B-93D6-431F-B637-BCC1EB539AD8}" type="presParOf" srcId="{C98EEE29-43DF-4916-AB4A-5A73F9E06AC7}" destId="{5FD39537-C5C9-4E96-9603-0F08C929EFEE}" srcOrd="1" destOrd="0" presId="urn:microsoft.com/office/officeart/2005/8/layout/list1"/>
    <dgm:cxn modelId="{6B035F4E-2CA8-4042-BF44-63398F132576}" type="presParOf" srcId="{7B96194F-ACC8-42F6-8491-1724D9195160}" destId="{0654CC88-F95E-45E7-A3D8-767E2AE84FEB}" srcOrd="21" destOrd="0" presId="urn:microsoft.com/office/officeart/2005/8/layout/list1"/>
    <dgm:cxn modelId="{1724169C-AC1E-4048-BA00-387D34F57283}" type="presParOf" srcId="{7B96194F-ACC8-42F6-8491-1724D9195160}" destId="{26497AB4-AA35-4C5C-AF1B-7CE991D38ED5}" srcOrd="22" destOrd="0" presId="urn:microsoft.com/office/officeart/2005/8/layout/list1"/>
    <dgm:cxn modelId="{8BBAF2EB-474A-4677-B3ED-F0E3E0509BD9}" type="presParOf" srcId="{7B96194F-ACC8-42F6-8491-1724D9195160}" destId="{ABFFD3D9-099E-4E22-8F58-C2E6ADE33389}" srcOrd="23" destOrd="0" presId="urn:microsoft.com/office/officeart/2005/8/layout/list1"/>
    <dgm:cxn modelId="{20D990DE-E51E-4AE1-9D81-DEEAE23F55EF}" type="presParOf" srcId="{7B96194F-ACC8-42F6-8491-1724D9195160}" destId="{97AF229C-F70C-40FC-8078-578705DDC1DD}" srcOrd="24" destOrd="0" presId="urn:microsoft.com/office/officeart/2005/8/layout/list1"/>
    <dgm:cxn modelId="{F57700B1-F7CA-4181-B395-3FFC4508B607}" type="presParOf" srcId="{97AF229C-F70C-40FC-8078-578705DDC1DD}" destId="{96BC16D8-7BD1-45B4-96B2-E1E3FDBA3275}" srcOrd="0" destOrd="0" presId="urn:microsoft.com/office/officeart/2005/8/layout/list1"/>
    <dgm:cxn modelId="{F96433B0-B0CE-41BE-A925-BA19AC296717}" type="presParOf" srcId="{97AF229C-F70C-40FC-8078-578705DDC1DD}" destId="{2E4A6C7E-35F9-415D-BCA9-4D41F5C6B763}" srcOrd="1" destOrd="0" presId="urn:microsoft.com/office/officeart/2005/8/layout/list1"/>
    <dgm:cxn modelId="{DA9CFEAA-AB54-446B-B589-797094F0FC11}" type="presParOf" srcId="{7B96194F-ACC8-42F6-8491-1724D9195160}" destId="{FFBF0DFA-A977-4D3A-BE1A-61F71AFA225C}" srcOrd="25" destOrd="0" presId="urn:microsoft.com/office/officeart/2005/8/layout/list1"/>
    <dgm:cxn modelId="{56278FBC-0895-49C2-A2E6-BF2F9CDDD916}" type="presParOf" srcId="{7B96194F-ACC8-42F6-8491-1724D9195160}" destId="{9208B6E0-CEBA-4724-B93F-A34CBE7145BA}" srcOrd="26" destOrd="0" presId="urn:microsoft.com/office/officeart/2005/8/layout/list1"/>
    <dgm:cxn modelId="{7C7405D1-648C-4446-B8ED-728BAF206CE2}" type="presParOf" srcId="{7B96194F-ACC8-42F6-8491-1724D9195160}" destId="{A171B3BF-94F4-4FE1-8CFB-8F4E59EEE30E}" srcOrd="27" destOrd="0" presId="urn:microsoft.com/office/officeart/2005/8/layout/list1"/>
    <dgm:cxn modelId="{254169D3-C34F-4074-9769-64D50671841E}" type="presParOf" srcId="{7B96194F-ACC8-42F6-8491-1724D9195160}" destId="{FE440137-5E6C-425E-889D-6F24D6EAEF5F}" srcOrd="28" destOrd="0" presId="urn:microsoft.com/office/officeart/2005/8/layout/list1"/>
    <dgm:cxn modelId="{2C269F4D-A9AB-4BD3-8812-2F771C8426DC}" type="presParOf" srcId="{FE440137-5E6C-425E-889D-6F24D6EAEF5F}" destId="{D08D07FE-F6AB-4C20-B912-2FFC5C330864}" srcOrd="0" destOrd="0" presId="urn:microsoft.com/office/officeart/2005/8/layout/list1"/>
    <dgm:cxn modelId="{8553A550-5D0A-4BA1-A3C1-AF15B13A0042}" type="presParOf" srcId="{FE440137-5E6C-425E-889D-6F24D6EAEF5F}" destId="{150704E3-65E4-4386-834A-35689425605B}" srcOrd="1" destOrd="0" presId="urn:microsoft.com/office/officeart/2005/8/layout/list1"/>
    <dgm:cxn modelId="{F2FD93A4-4349-459A-BF13-61E62A0D9B02}" type="presParOf" srcId="{7B96194F-ACC8-42F6-8491-1724D9195160}" destId="{DF8A7451-FF8F-43CB-B3BE-DAEC8FA0B98B}" srcOrd="29" destOrd="0" presId="urn:microsoft.com/office/officeart/2005/8/layout/list1"/>
    <dgm:cxn modelId="{6F6983A8-2819-4035-833B-12433032766C}" type="presParOf" srcId="{7B96194F-ACC8-42F6-8491-1724D9195160}" destId="{CBE39C80-8379-4E0C-A87E-B193DD8B852A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DD1D75-0D1B-41E8-AD6E-1C1C65F2912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B17631-6B16-44F7-A7C5-88CFC37BC1F6}">
      <dgm:prSet/>
      <dgm:spPr/>
      <dgm:t>
        <a:bodyPr/>
        <a:lstStyle/>
        <a:p>
          <a:pPr rtl="0"/>
          <a:r>
            <a:rPr lang="ru-RU" dirty="0" err="1" smtClean="0"/>
            <a:t>посилення</a:t>
          </a:r>
          <a:r>
            <a:rPr lang="ru-RU" dirty="0" smtClean="0"/>
            <a:t> </a:t>
          </a:r>
          <a:r>
            <a:rPr lang="ru-RU" dirty="0" err="1" smtClean="0"/>
            <a:t>ролі</a:t>
          </a:r>
          <a:r>
            <a:rPr lang="ru-RU" dirty="0" smtClean="0"/>
            <a:t> церкви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держави</a:t>
          </a:r>
          <a:r>
            <a:rPr lang="ru-RU" dirty="0" smtClean="0"/>
            <a:t>, </a:t>
          </a:r>
          <a:r>
            <a:rPr lang="ru-RU" dirty="0" err="1" smtClean="0"/>
            <a:t>поєднання</a:t>
          </a:r>
          <a:r>
            <a:rPr lang="ru-RU" dirty="0" smtClean="0"/>
            <a:t> </a:t>
          </a:r>
          <a:r>
            <a:rPr lang="ru-RU" dirty="0" err="1" smtClean="0"/>
            <a:t>релігійних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світських</a:t>
          </a:r>
          <a:r>
            <a:rPr lang="ru-RU" dirty="0" smtClean="0"/>
            <a:t> </a:t>
          </a:r>
          <a:r>
            <a:rPr lang="ru-RU" dirty="0" err="1" smtClean="0"/>
            <a:t>мотивів</a:t>
          </a:r>
          <a:r>
            <a:rPr lang="ru-RU" dirty="0" smtClean="0"/>
            <a:t>, </a:t>
          </a:r>
          <a:r>
            <a:rPr lang="ru-RU" dirty="0" err="1" smtClean="0"/>
            <a:t>образів</a:t>
          </a:r>
          <a:endParaRPr lang="ru-RU" dirty="0"/>
        </a:p>
      </dgm:t>
    </dgm:pt>
    <dgm:pt modelId="{58370CFA-C24E-4227-9334-55399D2E1EE7}" type="parTrans" cxnId="{28F6EFA7-F7C9-43CE-B67B-66AEDC160A85}">
      <dgm:prSet/>
      <dgm:spPr/>
      <dgm:t>
        <a:bodyPr/>
        <a:lstStyle/>
        <a:p>
          <a:endParaRPr lang="ru-RU"/>
        </a:p>
      </dgm:t>
    </dgm:pt>
    <dgm:pt modelId="{8D6F1269-4835-4431-8B58-EE816BE7F92F}" type="sibTrans" cxnId="{28F6EFA7-F7C9-43CE-B67B-66AEDC160A85}">
      <dgm:prSet/>
      <dgm:spPr/>
      <dgm:t>
        <a:bodyPr/>
        <a:lstStyle/>
        <a:p>
          <a:endParaRPr lang="ru-RU"/>
        </a:p>
      </dgm:t>
    </dgm:pt>
    <dgm:pt modelId="{9E162B88-F45E-4123-AB5B-7AF8607A4DE0}">
      <dgm:prSet/>
      <dgm:spPr/>
      <dgm:t>
        <a:bodyPr/>
        <a:lstStyle/>
        <a:p>
          <a:pPr rtl="0"/>
          <a:r>
            <a:rPr lang="ru-RU" dirty="0" err="1" smtClean="0"/>
            <a:t>мінливість</a:t>
          </a:r>
          <a:r>
            <a:rPr lang="ru-RU" dirty="0" smtClean="0"/>
            <a:t>, </a:t>
          </a:r>
          <a:r>
            <a:rPr lang="ru-RU" dirty="0" err="1" smtClean="0"/>
            <a:t>поліфонічність</a:t>
          </a:r>
          <a:r>
            <a:rPr lang="ru-RU" dirty="0" smtClean="0"/>
            <a:t>, </a:t>
          </a:r>
          <a:r>
            <a:rPr lang="ru-RU" dirty="0" err="1" smtClean="0"/>
            <a:t>ускладнена</a:t>
          </a:r>
          <a:r>
            <a:rPr lang="ru-RU" dirty="0" smtClean="0"/>
            <a:t> форма</a:t>
          </a:r>
          <a:endParaRPr lang="ru-RU" dirty="0"/>
        </a:p>
      </dgm:t>
    </dgm:pt>
    <dgm:pt modelId="{44D6FFCD-81F8-4261-AC25-A00630213828}" type="parTrans" cxnId="{FFE65538-04F8-4A53-8E1C-96E50DB9C0C4}">
      <dgm:prSet/>
      <dgm:spPr/>
      <dgm:t>
        <a:bodyPr/>
        <a:lstStyle/>
        <a:p>
          <a:endParaRPr lang="ru-RU"/>
        </a:p>
      </dgm:t>
    </dgm:pt>
    <dgm:pt modelId="{4B89AB17-668B-4871-A8FE-97423552B5D0}" type="sibTrans" cxnId="{FFE65538-04F8-4A53-8E1C-96E50DB9C0C4}">
      <dgm:prSet/>
      <dgm:spPr/>
      <dgm:t>
        <a:bodyPr/>
        <a:lstStyle/>
        <a:p>
          <a:endParaRPr lang="ru-RU"/>
        </a:p>
      </dgm:t>
    </dgm:pt>
    <dgm:pt modelId="{F65985BB-3989-4CB3-9F2A-611492867D14}">
      <dgm:prSet/>
      <dgm:spPr/>
      <dgm:t>
        <a:bodyPr/>
        <a:lstStyle/>
        <a:p>
          <a:pPr rtl="0"/>
          <a:r>
            <a:rPr lang="ru-RU" dirty="0" err="1" smtClean="0"/>
            <a:t>тяжіння</a:t>
          </a:r>
          <a:r>
            <a:rPr lang="ru-RU" dirty="0" smtClean="0"/>
            <a:t> до </a:t>
          </a:r>
          <a:r>
            <a:rPr lang="ru-RU" dirty="0" err="1" smtClean="0"/>
            <a:t>різких</a:t>
          </a:r>
          <a:r>
            <a:rPr lang="ru-RU" dirty="0" smtClean="0"/>
            <a:t> </a:t>
          </a:r>
          <a:r>
            <a:rPr lang="ru-RU" dirty="0" err="1" smtClean="0"/>
            <a:t>контрастів</a:t>
          </a:r>
          <a:r>
            <a:rPr lang="ru-RU" dirty="0" smtClean="0"/>
            <a:t>, </a:t>
          </a:r>
          <a:r>
            <a:rPr lang="ru-RU" dirty="0" err="1" smtClean="0"/>
            <a:t>складної</a:t>
          </a:r>
          <a:r>
            <a:rPr lang="ru-RU" dirty="0" smtClean="0"/>
            <a:t> </a:t>
          </a:r>
          <a:r>
            <a:rPr lang="ru-RU" dirty="0" err="1" smtClean="0"/>
            <a:t>метафоричності</a:t>
          </a:r>
          <a:r>
            <a:rPr lang="ru-RU" dirty="0" smtClean="0"/>
            <a:t>, </a:t>
          </a:r>
          <a:r>
            <a:rPr lang="ru-RU" dirty="0" err="1" smtClean="0"/>
            <a:t>алегоризму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    </a:t>
          </a:r>
          <a:endParaRPr lang="ru-RU" dirty="0"/>
        </a:p>
      </dgm:t>
    </dgm:pt>
    <dgm:pt modelId="{19B79474-5065-40AD-82E5-727B4A244019}" type="parTrans" cxnId="{8780B551-D27C-4C7E-B122-8AFEE5D6783C}">
      <dgm:prSet/>
      <dgm:spPr/>
      <dgm:t>
        <a:bodyPr/>
        <a:lstStyle/>
        <a:p>
          <a:endParaRPr lang="ru-RU"/>
        </a:p>
      </dgm:t>
    </dgm:pt>
    <dgm:pt modelId="{29E2A4BB-2B57-49C5-A341-5421416C8D67}" type="sibTrans" cxnId="{8780B551-D27C-4C7E-B122-8AFEE5D6783C}">
      <dgm:prSet/>
      <dgm:spPr/>
      <dgm:t>
        <a:bodyPr/>
        <a:lstStyle/>
        <a:p>
          <a:endParaRPr lang="ru-RU"/>
        </a:p>
      </dgm:t>
    </dgm:pt>
    <dgm:pt modelId="{CC8F09D0-A939-4689-8C12-7915E43D9164}">
      <dgm:prSet/>
      <dgm:spPr/>
      <dgm:t>
        <a:bodyPr/>
        <a:lstStyle/>
        <a:p>
          <a:pPr rtl="0"/>
          <a:r>
            <a:rPr lang="ru-RU" dirty="0" err="1" smtClean="0"/>
            <a:t>прагнення</a:t>
          </a:r>
          <a:r>
            <a:rPr lang="ru-RU" dirty="0" smtClean="0"/>
            <a:t> </a:t>
          </a:r>
          <a:r>
            <a:rPr lang="ru-RU" dirty="0" err="1" smtClean="0"/>
            <a:t>вразити</a:t>
          </a:r>
          <a:r>
            <a:rPr lang="ru-RU" dirty="0" smtClean="0"/>
            <a:t> </a:t>
          </a:r>
          <a:r>
            <a:rPr lang="ru-RU" dirty="0" err="1" smtClean="0"/>
            <a:t>читача</a:t>
          </a:r>
          <a:r>
            <a:rPr lang="ru-RU" dirty="0" smtClean="0"/>
            <a:t> </a:t>
          </a:r>
          <a:r>
            <a:rPr lang="ru-RU" dirty="0" err="1" smtClean="0"/>
            <a:t>пишним</a:t>
          </a:r>
          <a:r>
            <a:rPr lang="ru-RU" dirty="0" smtClean="0"/>
            <a:t>, </a:t>
          </a:r>
          <a:r>
            <a:rPr lang="ru-RU" dirty="0" err="1" smtClean="0"/>
            <a:t>барвистим</a:t>
          </a:r>
          <a:r>
            <a:rPr lang="ru-RU" dirty="0" smtClean="0"/>
            <a:t> стилем, </a:t>
          </a:r>
          <a:r>
            <a:rPr lang="ru-RU" dirty="0" err="1" smtClean="0"/>
            <a:t>риторичним</a:t>
          </a:r>
          <a:r>
            <a:rPr lang="ru-RU" dirty="0" smtClean="0"/>
            <a:t> </a:t>
          </a:r>
          <a:r>
            <a:rPr lang="ru-RU" dirty="0" err="1" smtClean="0"/>
            <a:t>оздобленням</a:t>
          </a:r>
          <a:r>
            <a:rPr lang="ru-RU" dirty="0" smtClean="0"/>
            <a:t> </a:t>
          </a:r>
          <a:r>
            <a:rPr lang="ru-RU" dirty="0" err="1" smtClean="0"/>
            <a:t>твору</a:t>
          </a:r>
          <a:endParaRPr lang="ru-RU" dirty="0"/>
        </a:p>
      </dgm:t>
    </dgm:pt>
    <dgm:pt modelId="{906AB669-64EC-4820-8EF1-1CA6523A88C4}" type="parTrans" cxnId="{E671BD0C-1B0C-4267-9E26-5C4C11643062}">
      <dgm:prSet/>
      <dgm:spPr/>
      <dgm:t>
        <a:bodyPr/>
        <a:lstStyle/>
        <a:p>
          <a:endParaRPr lang="ru-RU"/>
        </a:p>
      </dgm:t>
    </dgm:pt>
    <dgm:pt modelId="{3B6F391E-4070-43FA-8C47-86409C9C06D7}" type="sibTrans" cxnId="{E671BD0C-1B0C-4267-9E26-5C4C11643062}">
      <dgm:prSet/>
      <dgm:spPr/>
      <dgm:t>
        <a:bodyPr/>
        <a:lstStyle/>
        <a:p>
          <a:endParaRPr lang="ru-RU"/>
        </a:p>
      </dgm:t>
    </dgm:pt>
    <dgm:pt modelId="{7F7F4496-E8D7-4942-AFBC-1B64F1CED381}">
      <dgm:prSet/>
      <dgm:spPr/>
      <dgm:t>
        <a:bodyPr/>
        <a:lstStyle/>
        <a:p>
          <a:pPr rtl="0"/>
          <a:r>
            <a:rPr lang="ru-RU" dirty="0" smtClean="0"/>
            <a:t> </a:t>
          </a:r>
          <a:r>
            <a:rPr lang="ru-RU" dirty="0" err="1" smtClean="0"/>
            <a:t>трагічна</a:t>
          </a:r>
          <a:r>
            <a:rPr lang="ru-RU" dirty="0" smtClean="0"/>
            <a:t> </a:t>
          </a:r>
          <a:r>
            <a:rPr lang="ru-RU" dirty="0" err="1" smtClean="0"/>
            <a:t>напруженість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трагічне</a:t>
          </a:r>
          <a:r>
            <a:rPr lang="ru-RU" dirty="0" smtClean="0"/>
            <a:t> </a:t>
          </a:r>
          <a:r>
            <a:rPr lang="ru-RU" dirty="0" err="1" smtClean="0"/>
            <a:t>світосприймання</a:t>
          </a:r>
          <a:endParaRPr lang="ru-RU" dirty="0"/>
        </a:p>
      </dgm:t>
    </dgm:pt>
    <dgm:pt modelId="{799B7C28-CE6D-4B94-AA03-D0F7945D8B7F}" type="parTrans" cxnId="{D611D187-81CA-4468-9728-FA14454D9C4A}">
      <dgm:prSet/>
      <dgm:spPr/>
      <dgm:t>
        <a:bodyPr/>
        <a:lstStyle/>
        <a:p>
          <a:endParaRPr lang="ru-RU"/>
        </a:p>
      </dgm:t>
    </dgm:pt>
    <dgm:pt modelId="{8C3F8676-9CBD-4850-B2D1-2BBBD92DA50A}" type="sibTrans" cxnId="{D611D187-81CA-4468-9728-FA14454D9C4A}">
      <dgm:prSet/>
      <dgm:spPr/>
      <dgm:t>
        <a:bodyPr/>
        <a:lstStyle/>
        <a:p>
          <a:endParaRPr lang="ru-RU"/>
        </a:p>
      </dgm:t>
    </dgm:pt>
    <dgm:pt modelId="{1156ACFF-E2C9-4A8F-882B-24DCB65A4225}">
      <dgm:prSet/>
      <dgm:spPr/>
      <dgm:t>
        <a:bodyPr/>
        <a:lstStyle/>
        <a:p>
          <a:pPr rtl="0"/>
          <a:r>
            <a:rPr lang="ru-RU" b="0" dirty="0" err="1" smtClean="0"/>
            <a:t>настрої</a:t>
          </a:r>
          <a:r>
            <a:rPr lang="ru-RU" b="0" dirty="0" smtClean="0"/>
            <a:t> </a:t>
          </a:r>
          <a:r>
            <a:rPr lang="ru-RU" b="0" dirty="0" err="1" smtClean="0"/>
            <a:t>песимізму</a:t>
          </a:r>
          <a:r>
            <a:rPr lang="ru-RU" b="0" dirty="0" smtClean="0"/>
            <a:t>, ске</a:t>
          </a:r>
          <a:r>
            <a:rPr lang="ru-RU" dirty="0" smtClean="0"/>
            <a:t>псису, </a:t>
          </a:r>
          <a:r>
            <a:rPr lang="ru-RU" dirty="0" err="1" smtClean="0"/>
            <a:t>розчарування</a:t>
          </a:r>
          <a:endParaRPr lang="ru-RU" dirty="0"/>
        </a:p>
      </dgm:t>
    </dgm:pt>
    <dgm:pt modelId="{304C2EDB-0E25-4175-9C7B-694A99DBDE22}" type="parTrans" cxnId="{F3C2155A-F46B-427D-A5D5-7D8CF2C6EA68}">
      <dgm:prSet/>
      <dgm:spPr/>
      <dgm:t>
        <a:bodyPr/>
        <a:lstStyle/>
        <a:p>
          <a:endParaRPr lang="ru-RU"/>
        </a:p>
      </dgm:t>
    </dgm:pt>
    <dgm:pt modelId="{67262E7B-83A3-4C6C-8B5F-61FFAA93721E}" type="sibTrans" cxnId="{F3C2155A-F46B-427D-A5D5-7D8CF2C6EA68}">
      <dgm:prSet/>
      <dgm:spPr/>
      <dgm:t>
        <a:bodyPr/>
        <a:lstStyle/>
        <a:p>
          <a:endParaRPr lang="ru-RU"/>
        </a:p>
      </dgm:t>
    </dgm:pt>
    <dgm:pt modelId="{CC6B8A53-3C3C-4D5F-B249-5E58EB5FE1DA}" type="pres">
      <dgm:prSet presAssocID="{07DD1D75-0D1B-41E8-AD6E-1C1C65F29120}" presName="diagram" presStyleCnt="0">
        <dgm:presLayoutVars>
          <dgm:dir/>
          <dgm:resizeHandles val="exact"/>
        </dgm:presLayoutVars>
      </dgm:prSet>
      <dgm:spPr/>
    </dgm:pt>
    <dgm:pt modelId="{494C91FB-A89C-4818-9B3C-D1A9D082F4FE}" type="pres">
      <dgm:prSet presAssocID="{4FB17631-6B16-44F7-A7C5-88CFC37BC1F6}" presName="node" presStyleLbl="node1" presStyleIdx="0" presStyleCnt="6">
        <dgm:presLayoutVars>
          <dgm:bulletEnabled val="1"/>
        </dgm:presLayoutVars>
      </dgm:prSet>
      <dgm:spPr/>
    </dgm:pt>
    <dgm:pt modelId="{C72952AD-FF5D-43C9-A3C4-57C43F31E04E}" type="pres">
      <dgm:prSet presAssocID="{8D6F1269-4835-4431-8B58-EE816BE7F92F}" presName="sibTrans" presStyleCnt="0"/>
      <dgm:spPr/>
    </dgm:pt>
    <dgm:pt modelId="{2789F371-0BD6-4FC9-8503-B13DF31EC5CF}" type="pres">
      <dgm:prSet presAssocID="{9E162B88-F45E-4123-AB5B-7AF8607A4DE0}" presName="node" presStyleLbl="node1" presStyleIdx="1" presStyleCnt="6">
        <dgm:presLayoutVars>
          <dgm:bulletEnabled val="1"/>
        </dgm:presLayoutVars>
      </dgm:prSet>
      <dgm:spPr/>
    </dgm:pt>
    <dgm:pt modelId="{0855B263-77EB-4103-9D00-61D368D9E992}" type="pres">
      <dgm:prSet presAssocID="{4B89AB17-668B-4871-A8FE-97423552B5D0}" presName="sibTrans" presStyleCnt="0"/>
      <dgm:spPr/>
    </dgm:pt>
    <dgm:pt modelId="{27BFEDA1-2358-411A-A17B-29FB71657030}" type="pres">
      <dgm:prSet presAssocID="{F65985BB-3989-4CB3-9F2A-611492867D14}" presName="node" presStyleLbl="node1" presStyleIdx="2" presStyleCnt="6">
        <dgm:presLayoutVars>
          <dgm:bulletEnabled val="1"/>
        </dgm:presLayoutVars>
      </dgm:prSet>
      <dgm:spPr/>
    </dgm:pt>
    <dgm:pt modelId="{F243A2E8-1BFB-4A3C-8299-76DB3E9244A4}" type="pres">
      <dgm:prSet presAssocID="{29E2A4BB-2B57-49C5-A341-5421416C8D67}" presName="sibTrans" presStyleCnt="0"/>
      <dgm:spPr/>
    </dgm:pt>
    <dgm:pt modelId="{AF990231-8363-414F-A34F-78791E16C33B}" type="pres">
      <dgm:prSet presAssocID="{CC8F09D0-A939-4689-8C12-7915E43D9164}" presName="node" presStyleLbl="node1" presStyleIdx="3" presStyleCnt="6">
        <dgm:presLayoutVars>
          <dgm:bulletEnabled val="1"/>
        </dgm:presLayoutVars>
      </dgm:prSet>
      <dgm:spPr/>
    </dgm:pt>
    <dgm:pt modelId="{56979731-0C97-49DC-A321-1163BBD0BD23}" type="pres">
      <dgm:prSet presAssocID="{3B6F391E-4070-43FA-8C47-86409C9C06D7}" presName="sibTrans" presStyleCnt="0"/>
      <dgm:spPr/>
    </dgm:pt>
    <dgm:pt modelId="{CA7FC0FC-C376-46E7-9DFD-E763029C7033}" type="pres">
      <dgm:prSet presAssocID="{7F7F4496-E8D7-4942-AFBC-1B64F1CED381}" presName="node" presStyleLbl="node1" presStyleIdx="4" presStyleCnt="6">
        <dgm:presLayoutVars>
          <dgm:bulletEnabled val="1"/>
        </dgm:presLayoutVars>
      </dgm:prSet>
      <dgm:spPr/>
    </dgm:pt>
    <dgm:pt modelId="{32AA1002-BC5D-4A2E-AAB9-83C409D354E2}" type="pres">
      <dgm:prSet presAssocID="{8C3F8676-9CBD-4850-B2D1-2BBBD92DA50A}" presName="sibTrans" presStyleCnt="0"/>
      <dgm:spPr/>
    </dgm:pt>
    <dgm:pt modelId="{2695526D-D3DE-4F88-981D-2280430DAA1F}" type="pres">
      <dgm:prSet presAssocID="{1156ACFF-E2C9-4A8F-882B-24DCB65A4225}" presName="node" presStyleLbl="node1" presStyleIdx="5" presStyleCnt="6">
        <dgm:presLayoutVars>
          <dgm:bulletEnabled val="1"/>
        </dgm:presLayoutVars>
      </dgm:prSet>
      <dgm:spPr/>
    </dgm:pt>
  </dgm:ptLst>
  <dgm:cxnLst>
    <dgm:cxn modelId="{8780B551-D27C-4C7E-B122-8AFEE5D6783C}" srcId="{07DD1D75-0D1B-41E8-AD6E-1C1C65F29120}" destId="{F65985BB-3989-4CB3-9F2A-611492867D14}" srcOrd="2" destOrd="0" parTransId="{19B79474-5065-40AD-82E5-727B4A244019}" sibTransId="{29E2A4BB-2B57-49C5-A341-5421416C8D67}"/>
    <dgm:cxn modelId="{8AAD9B65-9670-4013-93AB-6E79A26286C0}" type="presOf" srcId="{4FB17631-6B16-44F7-A7C5-88CFC37BC1F6}" destId="{494C91FB-A89C-4818-9B3C-D1A9D082F4FE}" srcOrd="0" destOrd="0" presId="urn:microsoft.com/office/officeart/2005/8/layout/default"/>
    <dgm:cxn modelId="{D124A3F4-B2A5-4D8D-A1D6-C886F4B0C5DA}" type="presOf" srcId="{7F7F4496-E8D7-4942-AFBC-1B64F1CED381}" destId="{CA7FC0FC-C376-46E7-9DFD-E763029C7033}" srcOrd="0" destOrd="0" presId="urn:microsoft.com/office/officeart/2005/8/layout/default"/>
    <dgm:cxn modelId="{D611D187-81CA-4468-9728-FA14454D9C4A}" srcId="{07DD1D75-0D1B-41E8-AD6E-1C1C65F29120}" destId="{7F7F4496-E8D7-4942-AFBC-1B64F1CED381}" srcOrd="4" destOrd="0" parTransId="{799B7C28-CE6D-4B94-AA03-D0F7945D8B7F}" sibTransId="{8C3F8676-9CBD-4850-B2D1-2BBBD92DA50A}"/>
    <dgm:cxn modelId="{868A1372-4A09-4C14-BF90-61221E3E19E7}" type="presOf" srcId="{9E162B88-F45E-4123-AB5B-7AF8607A4DE0}" destId="{2789F371-0BD6-4FC9-8503-B13DF31EC5CF}" srcOrd="0" destOrd="0" presId="urn:microsoft.com/office/officeart/2005/8/layout/default"/>
    <dgm:cxn modelId="{F3C2155A-F46B-427D-A5D5-7D8CF2C6EA68}" srcId="{07DD1D75-0D1B-41E8-AD6E-1C1C65F29120}" destId="{1156ACFF-E2C9-4A8F-882B-24DCB65A4225}" srcOrd="5" destOrd="0" parTransId="{304C2EDB-0E25-4175-9C7B-694A99DBDE22}" sibTransId="{67262E7B-83A3-4C6C-8B5F-61FFAA93721E}"/>
    <dgm:cxn modelId="{B3D5FD35-D1AF-4002-AB28-77275450764F}" type="presOf" srcId="{CC8F09D0-A939-4689-8C12-7915E43D9164}" destId="{AF990231-8363-414F-A34F-78791E16C33B}" srcOrd="0" destOrd="0" presId="urn:microsoft.com/office/officeart/2005/8/layout/default"/>
    <dgm:cxn modelId="{FFE65538-04F8-4A53-8E1C-96E50DB9C0C4}" srcId="{07DD1D75-0D1B-41E8-AD6E-1C1C65F29120}" destId="{9E162B88-F45E-4123-AB5B-7AF8607A4DE0}" srcOrd="1" destOrd="0" parTransId="{44D6FFCD-81F8-4261-AC25-A00630213828}" sibTransId="{4B89AB17-668B-4871-A8FE-97423552B5D0}"/>
    <dgm:cxn modelId="{BDF17701-5646-45F5-8760-B1036B32954B}" type="presOf" srcId="{F65985BB-3989-4CB3-9F2A-611492867D14}" destId="{27BFEDA1-2358-411A-A17B-29FB71657030}" srcOrd="0" destOrd="0" presId="urn:microsoft.com/office/officeart/2005/8/layout/default"/>
    <dgm:cxn modelId="{29967DB0-7CEE-4F40-B452-A0349F4052F9}" type="presOf" srcId="{1156ACFF-E2C9-4A8F-882B-24DCB65A4225}" destId="{2695526D-D3DE-4F88-981D-2280430DAA1F}" srcOrd="0" destOrd="0" presId="urn:microsoft.com/office/officeart/2005/8/layout/default"/>
    <dgm:cxn modelId="{E671BD0C-1B0C-4267-9E26-5C4C11643062}" srcId="{07DD1D75-0D1B-41E8-AD6E-1C1C65F29120}" destId="{CC8F09D0-A939-4689-8C12-7915E43D9164}" srcOrd="3" destOrd="0" parTransId="{906AB669-64EC-4820-8EF1-1CA6523A88C4}" sibTransId="{3B6F391E-4070-43FA-8C47-86409C9C06D7}"/>
    <dgm:cxn modelId="{2648FF05-C2F5-4197-886B-7188A413CD02}" type="presOf" srcId="{07DD1D75-0D1B-41E8-AD6E-1C1C65F29120}" destId="{CC6B8A53-3C3C-4D5F-B249-5E58EB5FE1DA}" srcOrd="0" destOrd="0" presId="urn:microsoft.com/office/officeart/2005/8/layout/default"/>
    <dgm:cxn modelId="{28F6EFA7-F7C9-43CE-B67B-66AEDC160A85}" srcId="{07DD1D75-0D1B-41E8-AD6E-1C1C65F29120}" destId="{4FB17631-6B16-44F7-A7C5-88CFC37BC1F6}" srcOrd="0" destOrd="0" parTransId="{58370CFA-C24E-4227-9334-55399D2E1EE7}" sibTransId="{8D6F1269-4835-4431-8B58-EE816BE7F92F}"/>
    <dgm:cxn modelId="{DF8B0101-99FD-46B2-9C45-2529E8906D40}" type="presParOf" srcId="{CC6B8A53-3C3C-4D5F-B249-5E58EB5FE1DA}" destId="{494C91FB-A89C-4818-9B3C-D1A9D082F4FE}" srcOrd="0" destOrd="0" presId="urn:microsoft.com/office/officeart/2005/8/layout/default"/>
    <dgm:cxn modelId="{DC366787-A12E-49E9-A2D2-93552D5935C0}" type="presParOf" srcId="{CC6B8A53-3C3C-4D5F-B249-5E58EB5FE1DA}" destId="{C72952AD-FF5D-43C9-A3C4-57C43F31E04E}" srcOrd="1" destOrd="0" presId="urn:microsoft.com/office/officeart/2005/8/layout/default"/>
    <dgm:cxn modelId="{A42EBD70-B930-4FD1-A46E-175AD46786FD}" type="presParOf" srcId="{CC6B8A53-3C3C-4D5F-B249-5E58EB5FE1DA}" destId="{2789F371-0BD6-4FC9-8503-B13DF31EC5CF}" srcOrd="2" destOrd="0" presId="urn:microsoft.com/office/officeart/2005/8/layout/default"/>
    <dgm:cxn modelId="{550847B5-9B32-4C11-B02A-14C2BF78891A}" type="presParOf" srcId="{CC6B8A53-3C3C-4D5F-B249-5E58EB5FE1DA}" destId="{0855B263-77EB-4103-9D00-61D368D9E992}" srcOrd="3" destOrd="0" presId="urn:microsoft.com/office/officeart/2005/8/layout/default"/>
    <dgm:cxn modelId="{2BDC15FE-FA00-4C1F-8E9D-C3C0D9CB9BA7}" type="presParOf" srcId="{CC6B8A53-3C3C-4D5F-B249-5E58EB5FE1DA}" destId="{27BFEDA1-2358-411A-A17B-29FB71657030}" srcOrd="4" destOrd="0" presId="urn:microsoft.com/office/officeart/2005/8/layout/default"/>
    <dgm:cxn modelId="{374BB518-9F40-4EC1-B88A-2207CFC302A8}" type="presParOf" srcId="{CC6B8A53-3C3C-4D5F-B249-5E58EB5FE1DA}" destId="{F243A2E8-1BFB-4A3C-8299-76DB3E9244A4}" srcOrd="5" destOrd="0" presId="urn:microsoft.com/office/officeart/2005/8/layout/default"/>
    <dgm:cxn modelId="{86D858B9-3117-4FDB-A753-535C92A3F8B1}" type="presParOf" srcId="{CC6B8A53-3C3C-4D5F-B249-5E58EB5FE1DA}" destId="{AF990231-8363-414F-A34F-78791E16C33B}" srcOrd="6" destOrd="0" presId="urn:microsoft.com/office/officeart/2005/8/layout/default"/>
    <dgm:cxn modelId="{F3AE8502-9E76-4661-BFE0-AEC7C6B5C1D4}" type="presParOf" srcId="{CC6B8A53-3C3C-4D5F-B249-5E58EB5FE1DA}" destId="{56979731-0C97-49DC-A321-1163BBD0BD23}" srcOrd="7" destOrd="0" presId="urn:microsoft.com/office/officeart/2005/8/layout/default"/>
    <dgm:cxn modelId="{65194DA5-C70A-4C44-9F8F-2FF6DAAD8D42}" type="presParOf" srcId="{CC6B8A53-3C3C-4D5F-B249-5E58EB5FE1DA}" destId="{CA7FC0FC-C376-46E7-9DFD-E763029C7033}" srcOrd="8" destOrd="0" presId="urn:microsoft.com/office/officeart/2005/8/layout/default"/>
    <dgm:cxn modelId="{DE9BA952-0F90-4B4B-965C-AB022989C4C2}" type="presParOf" srcId="{CC6B8A53-3C3C-4D5F-B249-5E58EB5FE1DA}" destId="{32AA1002-BC5D-4A2E-AAB9-83C409D354E2}" srcOrd="9" destOrd="0" presId="urn:microsoft.com/office/officeart/2005/8/layout/default"/>
    <dgm:cxn modelId="{5F4B9020-E965-4F0C-942C-68C112AB8417}" type="presParOf" srcId="{CC6B8A53-3C3C-4D5F-B249-5E58EB5FE1DA}" destId="{2695526D-D3DE-4F88-981D-2280430DAA1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9537D3-E739-43F7-9CF9-EF2DFD8015F6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7B09BAD-4079-499E-B72B-5199CA63B2DC}">
      <dgm:prSet/>
      <dgm:spPr/>
      <dgm:t>
        <a:bodyPr/>
        <a:lstStyle/>
        <a:p>
          <a:pPr rtl="0"/>
          <a:r>
            <a:rPr lang="ru-RU" dirty="0" err="1" smtClean="0"/>
            <a:t>Раціоналізм</a:t>
          </a:r>
          <a:r>
            <a:rPr lang="ru-RU" dirty="0" smtClean="0"/>
            <a:t>, </a:t>
          </a:r>
          <a:r>
            <a:rPr lang="ru-RU" dirty="0" err="1" smtClean="0"/>
            <a:t>ігнорування</a:t>
          </a:r>
          <a:r>
            <a:rPr lang="ru-RU" dirty="0" smtClean="0"/>
            <a:t> </a:t>
          </a:r>
          <a:r>
            <a:rPr lang="ru-RU" err="1" smtClean="0"/>
            <a:t>особистих</a:t>
          </a:r>
          <a:r>
            <a:rPr lang="ru-RU" smtClean="0"/>
            <a:t> почуттів      </a:t>
          </a:r>
          <a:endParaRPr lang="ru-RU" dirty="0"/>
        </a:p>
      </dgm:t>
    </dgm:pt>
    <dgm:pt modelId="{CEA138DE-902A-4721-AC55-EE7D5F32E4D1}" type="parTrans" cxnId="{C7801D6B-C524-4092-8C31-986CA28CE352}">
      <dgm:prSet/>
      <dgm:spPr/>
      <dgm:t>
        <a:bodyPr/>
        <a:lstStyle/>
        <a:p>
          <a:endParaRPr lang="ru-RU"/>
        </a:p>
      </dgm:t>
    </dgm:pt>
    <dgm:pt modelId="{47E52EB1-902E-4C32-89E1-52C7CCB4D11E}" type="sibTrans" cxnId="{C7801D6B-C524-4092-8C31-986CA28CE352}">
      <dgm:prSet/>
      <dgm:spPr/>
      <dgm:t>
        <a:bodyPr/>
        <a:lstStyle/>
        <a:p>
          <a:endParaRPr lang="ru-RU"/>
        </a:p>
      </dgm:t>
    </dgm:pt>
    <dgm:pt modelId="{3B33656E-C347-46D3-AAE4-0BFB5E336F65}">
      <dgm:prSet/>
      <dgm:spPr/>
      <dgm:t>
        <a:bodyPr/>
        <a:lstStyle/>
        <a:p>
          <a:pPr rtl="0"/>
          <a:r>
            <a:rPr lang="ru-RU" dirty="0" err="1" smtClean="0"/>
            <a:t>нормативність</a:t>
          </a:r>
          <a:r>
            <a:rPr lang="ru-RU" dirty="0" smtClean="0"/>
            <a:t>, </a:t>
          </a:r>
          <a:r>
            <a:rPr lang="ru-RU" dirty="0" err="1" smtClean="0"/>
            <a:t>встановлення</a:t>
          </a:r>
          <a:r>
            <a:rPr lang="ru-RU" dirty="0" smtClean="0"/>
            <a:t> </a:t>
          </a:r>
          <a:r>
            <a:rPr lang="ru-RU" dirty="0" err="1" smtClean="0"/>
            <a:t>вічних</a:t>
          </a:r>
          <a:r>
            <a:rPr lang="ru-RU" dirty="0" smtClean="0"/>
            <a:t> та </a:t>
          </a:r>
          <a:r>
            <a:rPr lang="ru-RU" dirty="0" err="1" smtClean="0"/>
            <a:t>непорушних</a:t>
          </a:r>
          <a:r>
            <a:rPr lang="ru-RU" dirty="0" smtClean="0"/>
            <a:t> правил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законів</a:t>
          </a:r>
          <a:r>
            <a:rPr lang="ru-RU" dirty="0" smtClean="0"/>
            <a:t> (для </a:t>
          </a:r>
          <a:r>
            <a:rPr lang="ru-RU" dirty="0" err="1" smtClean="0"/>
            <a:t>драматургії</a:t>
          </a:r>
          <a:r>
            <a:rPr lang="ru-RU" dirty="0" smtClean="0"/>
            <a:t> — </a:t>
          </a:r>
          <a:r>
            <a:rPr lang="ru-RU" dirty="0" err="1" smtClean="0"/>
            <a:t>це</a:t>
          </a:r>
          <a:r>
            <a:rPr lang="ru-RU" dirty="0" smtClean="0"/>
            <a:t> закон «</a:t>
          </a:r>
          <a:r>
            <a:rPr lang="ru-RU" dirty="0" err="1" smtClean="0"/>
            <a:t>трьох</a:t>
          </a:r>
          <a:r>
            <a:rPr lang="ru-RU" dirty="0" smtClean="0"/>
            <a:t> </a:t>
          </a:r>
          <a:r>
            <a:rPr lang="ru-RU" dirty="0" err="1" smtClean="0"/>
            <a:t>єдностей</a:t>
          </a:r>
          <a:r>
            <a:rPr lang="ru-RU" dirty="0" smtClean="0"/>
            <a:t>» (</a:t>
          </a:r>
          <a:r>
            <a:rPr lang="ru-RU" dirty="0" err="1" smtClean="0"/>
            <a:t>дії</a:t>
          </a:r>
          <a:r>
            <a:rPr lang="ru-RU" dirty="0" smtClean="0"/>
            <a:t>, часу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місця</a:t>
          </a:r>
          <a:r>
            <a:rPr lang="ru-RU" dirty="0" smtClean="0"/>
            <a:t>)</a:t>
          </a:r>
          <a:endParaRPr lang="ru-RU" dirty="0"/>
        </a:p>
      </dgm:t>
    </dgm:pt>
    <dgm:pt modelId="{95BF7DD6-73FD-463C-A40B-7BEC7DB106B5}" type="parTrans" cxnId="{3C82B257-613D-4E69-BCD0-12CA33F9340F}">
      <dgm:prSet/>
      <dgm:spPr/>
      <dgm:t>
        <a:bodyPr/>
        <a:lstStyle/>
        <a:p>
          <a:endParaRPr lang="ru-RU"/>
        </a:p>
      </dgm:t>
    </dgm:pt>
    <dgm:pt modelId="{8663AFD7-D6C6-4E3A-B51F-328B723935A9}" type="sibTrans" cxnId="{3C82B257-613D-4E69-BCD0-12CA33F9340F}">
      <dgm:prSet/>
      <dgm:spPr/>
      <dgm:t>
        <a:bodyPr/>
        <a:lstStyle/>
        <a:p>
          <a:endParaRPr lang="ru-RU"/>
        </a:p>
      </dgm:t>
    </dgm:pt>
    <dgm:pt modelId="{DD760AAF-E864-4352-91D5-1B8925F85C4F}">
      <dgm:prSet/>
      <dgm:spPr/>
      <dgm:t>
        <a:bodyPr/>
        <a:lstStyle/>
        <a:p>
          <a:pPr rtl="0"/>
          <a:r>
            <a:rPr lang="ru-RU" dirty="0" err="1" smtClean="0"/>
            <a:t>різкий</a:t>
          </a:r>
          <a:r>
            <a:rPr lang="ru-RU" dirty="0" smtClean="0"/>
            <a:t> </a:t>
          </a:r>
          <a:r>
            <a:rPr lang="ru-RU" dirty="0" err="1" smtClean="0"/>
            <a:t>поділ</a:t>
          </a:r>
          <a:r>
            <a:rPr lang="ru-RU" dirty="0" smtClean="0"/>
            <a:t> </a:t>
          </a:r>
          <a:r>
            <a:rPr lang="ru-RU" dirty="0" err="1" smtClean="0"/>
            <a:t>дійових</a:t>
          </a:r>
          <a:r>
            <a:rPr lang="ru-RU" dirty="0" smtClean="0"/>
            <a:t> </a:t>
          </a:r>
          <a:r>
            <a:rPr lang="ru-RU" dirty="0" err="1" smtClean="0"/>
            <a:t>осіб</a:t>
          </a:r>
          <a:r>
            <a:rPr lang="ru-RU" dirty="0" smtClean="0"/>
            <a:t> на </a:t>
          </a:r>
          <a:r>
            <a:rPr lang="ru-RU" dirty="0" err="1" smtClean="0"/>
            <a:t>позитивних</a:t>
          </a:r>
          <a:r>
            <a:rPr lang="ru-RU" dirty="0" smtClean="0"/>
            <a:t> та </a:t>
          </a:r>
          <a:r>
            <a:rPr lang="ru-RU" dirty="0" err="1" smtClean="0"/>
            <a:t>негативних</a:t>
          </a:r>
          <a:r>
            <a:rPr lang="ru-RU" dirty="0" smtClean="0"/>
            <a:t>, </a:t>
          </a:r>
          <a:r>
            <a:rPr lang="ru-RU" dirty="0" err="1" smtClean="0"/>
            <a:t>суворе</a:t>
          </a:r>
          <a:r>
            <a:rPr lang="ru-RU" dirty="0" smtClean="0"/>
            <a:t> </a:t>
          </a:r>
          <a:r>
            <a:rPr lang="ru-RU" dirty="0" err="1" smtClean="0"/>
            <a:t>дотримання</a:t>
          </a:r>
          <a:r>
            <a:rPr lang="ru-RU" dirty="0" smtClean="0"/>
            <a:t> </a:t>
          </a:r>
          <a:r>
            <a:rPr lang="ru-RU" dirty="0" err="1" smtClean="0"/>
            <a:t>пропорційності</a:t>
          </a:r>
          <a:r>
            <a:rPr lang="ru-RU" dirty="0" smtClean="0"/>
            <a:t> </a:t>
          </a:r>
          <a:r>
            <a:rPr lang="ru-RU" dirty="0" err="1" smtClean="0"/>
            <a:t>всіх</a:t>
          </a:r>
          <a:r>
            <a:rPr lang="ru-RU" dirty="0" smtClean="0"/>
            <a:t> </a:t>
          </a:r>
          <a:r>
            <a:rPr lang="ru-RU" dirty="0" err="1" smtClean="0"/>
            <a:t>частин</a:t>
          </a:r>
          <a:r>
            <a:rPr lang="ru-RU" dirty="0" smtClean="0"/>
            <a:t> </a:t>
          </a:r>
          <a:r>
            <a:rPr lang="ru-RU" dirty="0" err="1" smtClean="0"/>
            <a:t>твору</a:t>
          </a:r>
          <a:r>
            <a:rPr lang="ru-RU" dirty="0" smtClean="0"/>
            <a:t>, </a:t>
          </a:r>
          <a:r>
            <a:rPr lang="ru-RU" dirty="0" err="1" smtClean="0"/>
            <a:t>стрункість</a:t>
          </a:r>
          <a:r>
            <a:rPr lang="ru-RU" dirty="0" smtClean="0"/>
            <a:t> </a:t>
          </a:r>
          <a:r>
            <a:rPr lang="ru-RU" dirty="0" err="1" smtClean="0"/>
            <a:t>композиції</a:t>
          </a:r>
          <a:endParaRPr lang="ru-RU" dirty="0"/>
        </a:p>
      </dgm:t>
    </dgm:pt>
    <dgm:pt modelId="{FED7E747-481D-4EAF-9F97-B1FC38907664}" type="parTrans" cxnId="{38EDB6AE-DCC0-41AF-A859-5D3D805D02FC}">
      <dgm:prSet/>
      <dgm:spPr/>
      <dgm:t>
        <a:bodyPr/>
        <a:lstStyle/>
        <a:p>
          <a:endParaRPr lang="ru-RU"/>
        </a:p>
      </dgm:t>
    </dgm:pt>
    <dgm:pt modelId="{B264B861-DFB1-43A9-8481-F07392677732}" type="sibTrans" cxnId="{38EDB6AE-DCC0-41AF-A859-5D3D805D02FC}">
      <dgm:prSet/>
      <dgm:spPr/>
      <dgm:t>
        <a:bodyPr/>
        <a:lstStyle/>
        <a:p>
          <a:endParaRPr lang="ru-RU"/>
        </a:p>
      </dgm:t>
    </dgm:pt>
    <dgm:pt modelId="{5DAEFAE3-6E22-4367-AA59-339A7AFB3561}">
      <dgm:prSet/>
      <dgm:spPr/>
      <dgm:t>
        <a:bodyPr/>
        <a:lstStyle/>
        <a:p>
          <a:pPr rtl="0"/>
          <a:r>
            <a:rPr lang="ru-RU" dirty="0" smtClean="0"/>
            <a:t>аристократизм, </a:t>
          </a:r>
          <a:r>
            <a:rPr lang="ru-RU" dirty="0" err="1" smtClean="0"/>
            <a:t>орієнтування</a:t>
          </a:r>
          <a:r>
            <a:rPr lang="ru-RU" dirty="0" smtClean="0"/>
            <a:t> на </a:t>
          </a:r>
          <a:r>
            <a:rPr lang="ru-RU" dirty="0" err="1" smtClean="0"/>
            <a:t>вимоги</a:t>
          </a:r>
          <a:r>
            <a:rPr lang="ru-RU" dirty="0" smtClean="0"/>
            <a:t>, </a:t>
          </a:r>
          <a:r>
            <a:rPr lang="ru-RU" dirty="0" err="1" smtClean="0"/>
            <a:t>смаки</a:t>
          </a:r>
          <a:r>
            <a:rPr lang="ru-RU" dirty="0" smtClean="0"/>
            <a:t> </a:t>
          </a:r>
          <a:r>
            <a:rPr lang="ru-RU" dirty="0" err="1" smtClean="0"/>
            <a:t>вищої</a:t>
          </a:r>
          <a:r>
            <a:rPr lang="ru-RU" dirty="0" smtClean="0"/>
            <a:t> </a:t>
          </a:r>
          <a:r>
            <a:rPr lang="ru-RU" dirty="0" err="1" smtClean="0"/>
            <a:t>суспільної</a:t>
          </a:r>
          <a:r>
            <a:rPr lang="ru-RU" dirty="0" smtClean="0"/>
            <a:t> </a:t>
          </a:r>
          <a:r>
            <a:rPr lang="ru-RU" dirty="0" err="1" smtClean="0"/>
            <a:t>верстви</a:t>
          </a:r>
          <a:endParaRPr lang="ru-RU" dirty="0"/>
        </a:p>
      </dgm:t>
    </dgm:pt>
    <dgm:pt modelId="{C04B7AB4-ACA0-411B-9180-B63A16329191}" type="parTrans" cxnId="{2191C3AC-0D2E-4D69-A1BF-198C932B789A}">
      <dgm:prSet/>
      <dgm:spPr/>
      <dgm:t>
        <a:bodyPr/>
        <a:lstStyle/>
        <a:p>
          <a:endParaRPr lang="ru-RU"/>
        </a:p>
      </dgm:t>
    </dgm:pt>
    <dgm:pt modelId="{0F0975A3-85E3-4DB1-94BF-CBF2B1AB8A59}" type="sibTrans" cxnId="{2191C3AC-0D2E-4D69-A1BF-198C932B789A}">
      <dgm:prSet/>
      <dgm:spPr/>
      <dgm:t>
        <a:bodyPr/>
        <a:lstStyle/>
        <a:p>
          <a:endParaRPr lang="ru-RU"/>
        </a:p>
      </dgm:t>
    </dgm:pt>
    <dgm:pt modelId="{9A5EE71E-8601-4AA3-AE6F-70EDE26A0AB2}">
      <dgm:prSet/>
      <dgm:spPr/>
      <dgm:t>
        <a:bodyPr/>
        <a:lstStyle/>
        <a:p>
          <a:pPr rtl="0"/>
          <a:r>
            <a:rPr lang="ru-RU" dirty="0" err="1" smtClean="0"/>
            <a:t>встановлення</a:t>
          </a:r>
          <a:r>
            <a:rPr lang="ru-RU" dirty="0" smtClean="0"/>
            <a:t> </a:t>
          </a:r>
          <a:r>
            <a:rPr lang="ru-RU" dirty="0" err="1" smtClean="0"/>
            <a:t>ієрархії</a:t>
          </a:r>
          <a:r>
            <a:rPr lang="ru-RU" dirty="0" smtClean="0"/>
            <a:t> </a:t>
          </a:r>
          <a:r>
            <a:rPr lang="ru-RU" dirty="0" err="1" smtClean="0"/>
            <a:t>жанрів</a:t>
          </a:r>
          <a:r>
            <a:rPr lang="ru-RU" dirty="0" smtClean="0"/>
            <a:t>, </a:t>
          </a:r>
          <a:r>
            <a:rPr lang="ru-RU" dirty="0" err="1" smtClean="0"/>
            <a:t>серед</a:t>
          </a:r>
          <a:r>
            <a:rPr lang="ru-RU" dirty="0" smtClean="0"/>
            <a:t> </a:t>
          </a:r>
          <a:r>
            <a:rPr lang="ru-RU" dirty="0" err="1" smtClean="0"/>
            <a:t>яких</a:t>
          </a:r>
          <a:r>
            <a:rPr lang="ru-RU" dirty="0" smtClean="0"/>
            <a:t> </a:t>
          </a:r>
          <a:r>
            <a:rPr lang="ru-RU" dirty="0" err="1" smtClean="0"/>
            <a:t>найважливішими</a:t>
          </a:r>
          <a:r>
            <a:rPr lang="ru-RU" dirty="0" smtClean="0"/>
            <a:t> </a:t>
          </a:r>
          <a:r>
            <a:rPr lang="ru-RU" dirty="0" err="1" smtClean="0"/>
            <a:t>вважалися</a:t>
          </a:r>
          <a:r>
            <a:rPr lang="ru-RU" dirty="0" smtClean="0"/>
            <a:t> </a:t>
          </a:r>
          <a:r>
            <a:rPr lang="ru-RU" dirty="0" err="1" smtClean="0"/>
            <a:t>античні</a:t>
          </a:r>
          <a:endParaRPr lang="ru-RU" dirty="0"/>
        </a:p>
      </dgm:t>
    </dgm:pt>
    <dgm:pt modelId="{972E7BE9-1E8C-4BA8-83F8-2F530AC076DF}" type="parTrans" cxnId="{394AF666-80B3-4E5D-9882-E41521F55061}">
      <dgm:prSet/>
      <dgm:spPr/>
      <dgm:t>
        <a:bodyPr/>
        <a:lstStyle/>
        <a:p>
          <a:endParaRPr lang="ru-RU"/>
        </a:p>
      </dgm:t>
    </dgm:pt>
    <dgm:pt modelId="{0F71C622-7AE0-409E-A57E-D1E2E047E863}" type="sibTrans" cxnId="{394AF666-80B3-4E5D-9882-E41521F55061}">
      <dgm:prSet/>
      <dgm:spPr/>
      <dgm:t>
        <a:bodyPr/>
        <a:lstStyle/>
        <a:p>
          <a:endParaRPr lang="ru-RU"/>
        </a:p>
      </dgm:t>
    </dgm:pt>
    <dgm:pt modelId="{AFCA42AB-66FE-4404-A631-2465224D7852}">
      <dgm:prSet/>
      <dgm:spPr/>
      <dgm:t>
        <a:bodyPr/>
        <a:lstStyle/>
        <a:p>
          <a:pPr rtl="0"/>
          <a:r>
            <a:rPr lang="ru-RU" dirty="0" err="1" smtClean="0"/>
            <a:t>поділ</a:t>
          </a:r>
          <a:r>
            <a:rPr lang="ru-RU" dirty="0" smtClean="0"/>
            <a:t> </a:t>
          </a:r>
          <a:r>
            <a:rPr lang="ru-RU" dirty="0" err="1" smtClean="0"/>
            <a:t>жанрів</a:t>
          </a:r>
          <a:r>
            <a:rPr lang="ru-RU" dirty="0" smtClean="0"/>
            <a:t> на «</a:t>
          </a:r>
          <a:r>
            <a:rPr lang="ru-RU" dirty="0" err="1" smtClean="0"/>
            <a:t>серйозні</a:t>
          </a:r>
          <a:r>
            <a:rPr lang="ru-RU" dirty="0" smtClean="0"/>
            <a:t>», «</a:t>
          </a:r>
          <a:r>
            <a:rPr lang="ru-RU" dirty="0" err="1" smtClean="0"/>
            <a:t>високі</a:t>
          </a:r>
          <a:r>
            <a:rPr lang="ru-RU" dirty="0" smtClean="0"/>
            <a:t>» (</a:t>
          </a:r>
          <a:r>
            <a:rPr lang="ru-RU" dirty="0" err="1" smtClean="0"/>
            <a:t>трагедія</a:t>
          </a:r>
          <a:r>
            <a:rPr lang="ru-RU" dirty="0" smtClean="0"/>
            <a:t>, </a:t>
          </a:r>
          <a:r>
            <a:rPr lang="ru-RU" dirty="0" err="1" smtClean="0"/>
            <a:t>епопея</a:t>
          </a:r>
          <a:r>
            <a:rPr lang="ru-RU" dirty="0" smtClean="0"/>
            <a:t>, роман, </a:t>
          </a:r>
          <a:r>
            <a:rPr lang="ru-RU" dirty="0" err="1" smtClean="0"/>
            <a:t>елегія</a:t>
          </a:r>
          <a:r>
            <a:rPr lang="ru-RU" dirty="0" smtClean="0"/>
            <a:t>, </a:t>
          </a:r>
          <a:r>
            <a:rPr lang="ru-RU" dirty="0" err="1" smtClean="0"/>
            <a:t>ідилія</a:t>
          </a:r>
          <a:r>
            <a:rPr lang="ru-RU" dirty="0" smtClean="0"/>
            <a:t>) та «</a:t>
          </a:r>
          <a:r>
            <a:rPr lang="ru-RU" dirty="0" err="1" smtClean="0"/>
            <a:t>низькі</a:t>
          </a:r>
          <a:r>
            <a:rPr lang="ru-RU" dirty="0" smtClean="0"/>
            <a:t>», «</a:t>
          </a:r>
          <a:r>
            <a:rPr lang="ru-RU" dirty="0" err="1" smtClean="0"/>
            <a:t>розважальні</a:t>
          </a:r>
          <a:r>
            <a:rPr lang="ru-RU" dirty="0" smtClean="0"/>
            <a:t>» (</a:t>
          </a:r>
          <a:r>
            <a:rPr lang="ru-RU" dirty="0" err="1" smtClean="0"/>
            <a:t>травестійна</a:t>
          </a:r>
          <a:r>
            <a:rPr lang="ru-RU" dirty="0" smtClean="0"/>
            <a:t> поема, </a:t>
          </a:r>
          <a:r>
            <a:rPr lang="ru-RU" dirty="0" err="1" smtClean="0"/>
            <a:t>комедія</a:t>
          </a:r>
          <a:r>
            <a:rPr lang="ru-RU" dirty="0" smtClean="0"/>
            <a:t>, байка, </a:t>
          </a:r>
          <a:r>
            <a:rPr lang="ru-RU" dirty="0" err="1" smtClean="0"/>
            <a:t>епіграма</a:t>
          </a:r>
          <a:r>
            <a:rPr lang="ru-RU" dirty="0" smtClean="0"/>
            <a:t>)</a:t>
          </a:r>
          <a:endParaRPr lang="ru-RU" dirty="0"/>
        </a:p>
      </dgm:t>
    </dgm:pt>
    <dgm:pt modelId="{FBEC3690-0FB9-45DD-A3CA-6D40152F2E15}" type="parTrans" cxnId="{DDDA6835-B2C2-4C8C-9975-05BBD9CEAE01}">
      <dgm:prSet/>
      <dgm:spPr/>
      <dgm:t>
        <a:bodyPr/>
        <a:lstStyle/>
        <a:p>
          <a:endParaRPr lang="ru-RU"/>
        </a:p>
      </dgm:t>
    </dgm:pt>
    <dgm:pt modelId="{5525BB71-D0F3-4737-A0EF-9A1F342AF50D}" type="sibTrans" cxnId="{DDDA6835-B2C2-4C8C-9975-05BBD9CEAE01}">
      <dgm:prSet/>
      <dgm:spPr/>
      <dgm:t>
        <a:bodyPr/>
        <a:lstStyle/>
        <a:p>
          <a:endParaRPr lang="ru-RU"/>
        </a:p>
      </dgm:t>
    </dgm:pt>
    <dgm:pt modelId="{EB5EABFB-A1EC-4B65-9BF9-C5EDFE988E70}" type="pres">
      <dgm:prSet presAssocID="{A79537D3-E739-43F7-9CF9-EF2DFD8015F6}" presName="linear" presStyleCnt="0">
        <dgm:presLayoutVars>
          <dgm:animLvl val="lvl"/>
          <dgm:resizeHandles val="exact"/>
        </dgm:presLayoutVars>
      </dgm:prSet>
      <dgm:spPr/>
    </dgm:pt>
    <dgm:pt modelId="{751565B9-5961-4939-8BDF-DE0E011A6005}" type="pres">
      <dgm:prSet presAssocID="{C7B09BAD-4079-499E-B72B-5199CA63B2D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F71FA-9504-4985-BB48-6E5CB57A468F}" type="pres">
      <dgm:prSet presAssocID="{47E52EB1-902E-4C32-89E1-52C7CCB4D11E}" presName="spacer" presStyleCnt="0"/>
      <dgm:spPr/>
    </dgm:pt>
    <dgm:pt modelId="{35F60517-E42E-40A4-A43C-CCAFBAB02C76}" type="pres">
      <dgm:prSet presAssocID="{3B33656E-C347-46D3-AAE4-0BFB5E336F6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82331-F307-47BC-BAE2-405CD9C335B4}" type="pres">
      <dgm:prSet presAssocID="{8663AFD7-D6C6-4E3A-B51F-328B723935A9}" presName="spacer" presStyleCnt="0"/>
      <dgm:spPr/>
    </dgm:pt>
    <dgm:pt modelId="{915B93BF-E43E-4187-818B-ACC7DE73028D}" type="pres">
      <dgm:prSet presAssocID="{DD760AAF-E864-4352-91D5-1B8925F85C4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440D6-F133-4478-88BA-67B43EA88826}" type="pres">
      <dgm:prSet presAssocID="{B264B861-DFB1-43A9-8481-F07392677732}" presName="spacer" presStyleCnt="0"/>
      <dgm:spPr/>
    </dgm:pt>
    <dgm:pt modelId="{CB7D16AE-C447-4535-B4C6-1A4457B72433}" type="pres">
      <dgm:prSet presAssocID="{5DAEFAE3-6E22-4367-AA59-339A7AFB356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E66CF-AC57-43E9-A6BC-5EDC3A0FF618}" type="pres">
      <dgm:prSet presAssocID="{0F0975A3-85E3-4DB1-94BF-CBF2B1AB8A59}" presName="spacer" presStyleCnt="0"/>
      <dgm:spPr/>
    </dgm:pt>
    <dgm:pt modelId="{5A327E29-E720-4338-A494-555D1EF95E20}" type="pres">
      <dgm:prSet presAssocID="{9A5EE71E-8601-4AA3-AE6F-70EDE26A0AB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4D69D-5701-492F-8B75-792D45279261}" type="pres">
      <dgm:prSet presAssocID="{0F71C622-7AE0-409E-A57E-D1E2E047E863}" presName="spacer" presStyleCnt="0"/>
      <dgm:spPr/>
    </dgm:pt>
    <dgm:pt modelId="{1F3A7D3A-F394-4CE1-A1A4-DF04F7CF8C7F}" type="pres">
      <dgm:prSet presAssocID="{AFCA42AB-66FE-4404-A631-2465224D785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91D6EA-A332-47C4-B583-911E4508A48A}" type="presOf" srcId="{DD760AAF-E864-4352-91D5-1B8925F85C4F}" destId="{915B93BF-E43E-4187-818B-ACC7DE73028D}" srcOrd="0" destOrd="0" presId="urn:microsoft.com/office/officeart/2005/8/layout/vList2"/>
    <dgm:cxn modelId="{000F894C-E372-496F-AF34-4B33CF1406DB}" type="presOf" srcId="{5DAEFAE3-6E22-4367-AA59-339A7AFB3561}" destId="{CB7D16AE-C447-4535-B4C6-1A4457B72433}" srcOrd="0" destOrd="0" presId="urn:microsoft.com/office/officeart/2005/8/layout/vList2"/>
    <dgm:cxn modelId="{C7801D6B-C524-4092-8C31-986CA28CE352}" srcId="{A79537D3-E739-43F7-9CF9-EF2DFD8015F6}" destId="{C7B09BAD-4079-499E-B72B-5199CA63B2DC}" srcOrd="0" destOrd="0" parTransId="{CEA138DE-902A-4721-AC55-EE7D5F32E4D1}" sibTransId="{47E52EB1-902E-4C32-89E1-52C7CCB4D11E}"/>
    <dgm:cxn modelId="{3C82B257-613D-4E69-BCD0-12CA33F9340F}" srcId="{A79537D3-E739-43F7-9CF9-EF2DFD8015F6}" destId="{3B33656E-C347-46D3-AAE4-0BFB5E336F65}" srcOrd="1" destOrd="0" parTransId="{95BF7DD6-73FD-463C-A40B-7BEC7DB106B5}" sibTransId="{8663AFD7-D6C6-4E3A-B51F-328B723935A9}"/>
    <dgm:cxn modelId="{394AF666-80B3-4E5D-9882-E41521F55061}" srcId="{A79537D3-E739-43F7-9CF9-EF2DFD8015F6}" destId="{9A5EE71E-8601-4AA3-AE6F-70EDE26A0AB2}" srcOrd="4" destOrd="0" parTransId="{972E7BE9-1E8C-4BA8-83F8-2F530AC076DF}" sibTransId="{0F71C622-7AE0-409E-A57E-D1E2E047E863}"/>
    <dgm:cxn modelId="{2191C3AC-0D2E-4D69-A1BF-198C932B789A}" srcId="{A79537D3-E739-43F7-9CF9-EF2DFD8015F6}" destId="{5DAEFAE3-6E22-4367-AA59-339A7AFB3561}" srcOrd="3" destOrd="0" parTransId="{C04B7AB4-ACA0-411B-9180-B63A16329191}" sibTransId="{0F0975A3-85E3-4DB1-94BF-CBF2B1AB8A59}"/>
    <dgm:cxn modelId="{DDDA6835-B2C2-4C8C-9975-05BBD9CEAE01}" srcId="{A79537D3-E739-43F7-9CF9-EF2DFD8015F6}" destId="{AFCA42AB-66FE-4404-A631-2465224D7852}" srcOrd="5" destOrd="0" parTransId="{FBEC3690-0FB9-45DD-A3CA-6D40152F2E15}" sibTransId="{5525BB71-D0F3-4737-A0EF-9A1F342AF50D}"/>
    <dgm:cxn modelId="{FAE3007B-B036-4BC0-81AA-5380B295DED6}" type="presOf" srcId="{3B33656E-C347-46D3-AAE4-0BFB5E336F65}" destId="{35F60517-E42E-40A4-A43C-CCAFBAB02C76}" srcOrd="0" destOrd="0" presId="urn:microsoft.com/office/officeart/2005/8/layout/vList2"/>
    <dgm:cxn modelId="{961F5467-9622-4C0E-87C4-A78358A6530D}" type="presOf" srcId="{AFCA42AB-66FE-4404-A631-2465224D7852}" destId="{1F3A7D3A-F394-4CE1-A1A4-DF04F7CF8C7F}" srcOrd="0" destOrd="0" presId="urn:microsoft.com/office/officeart/2005/8/layout/vList2"/>
    <dgm:cxn modelId="{1A9EF311-8BFB-4BBC-A1F6-87EBEE48E1EA}" type="presOf" srcId="{C7B09BAD-4079-499E-B72B-5199CA63B2DC}" destId="{751565B9-5961-4939-8BDF-DE0E011A6005}" srcOrd="0" destOrd="0" presId="urn:microsoft.com/office/officeart/2005/8/layout/vList2"/>
    <dgm:cxn modelId="{38EDB6AE-DCC0-41AF-A859-5D3D805D02FC}" srcId="{A79537D3-E739-43F7-9CF9-EF2DFD8015F6}" destId="{DD760AAF-E864-4352-91D5-1B8925F85C4F}" srcOrd="2" destOrd="0" parTransId="{FED7E747-481D-4EAF-9F97-B1FC38907664}" sibTransId="{B264B861-DFB1-43A9-8481-F07392677732}"/>
    <dgm:cxn modelId="{53D3324C-816A-4883-9DB2-836F824D429B}" type="presOf" srcId="{9A5EE71E-8601-4AA3-AE6F-70EDE26A0AB2}" destId="{5A327E29-E720-4338-A494-555D1EF95E20}" srcOrd="0" destOrd="0" presId="urn:microsoft.com/office/officeart/2005/8/layout/vList2"/>
    <dgm:cxn modelId="{D645E233-DDD3-4515-BF61-767770DC6D5A}" type="presOf" srcId="{A79537D3-E739-43F7-9CF9-EF2DFD8015F6}" destId="{EB5EABFB-A1EC-4B65-9BF9-C5EDFE988E70}" srcOrd="0" destOrd="0" presId="urn:microsoft.com/office/officeart/2005/8/layout/vList2"/>
    <dgm:cxn modelId="{E78A42D0-A07D-46B5-9DC6-C9451C11C8E4}" type="presParOf" srcId="{EB5EABFB-A1EC-4B65-9BF9-C5EDFE988E70}" destId="{751565B9-5961-4939-8BDF-DE0E011A6005}" srcOrd="0" destOrd="0" presId="urn:microsoft.com/office/officeart/2005/8/layout/vList2"/>
    <dgm:cxn modelId="{E7142A42-C4BA-4D18-B7B8-1FAB80376F88}" type="presParOf" srcId="{EB5EABFB-A1EC-4B65-9BF9-C5EDFE988E70}" destId="{734F71FA-9504-4985-BB48-6E5CB57A468F}" srcOrd="1" destOrd="0" presId="urn:microsoft.com/office/officeart/2005/8/layout/vList2"/>
    <dgm:cxn modelId="{BCC56E79-AD29-4A90-9899-5CF12A7CCA5E}" type="presParOf" srcId="{EB5EABFB-A1EC-4B65-9BF9-C5EDFE988E70}" destId="{35F60517-E42E-40A4-A43C-CCAFBAB02C76}" srcOrd="2" destOrd="0" presId="urn:microsoft.com/office/officeart/2005/8/layout/vList2"/>
    <dgm:cxn modelId="{C5445A3C-EC6F-4A33-A4FC-4CB7D52B15FB}" type="presParOf" srcId="{EB5EABFB-A1EC-4B65-9BF9-C5EDFE988E70}" destId="{C8C82331-F307-47BC-BAE2-405CD9C335B4}" srcOrd="3" destOrd="0" presId="urn:microsoft.com/office/officeart/2005/8/layout/vList2"/>
    <dgm:cxn modelId="{A5167F1F-FD9A-41A8-9BED-1C8D66702295}" type="presParOf" srcId="{EB5EABFB-A1EC-4B65-9BF9-C5EDFE988E70}" destId="{915B93BF-E43E-4187-818B-ACC7DE73028D}" srcOrd="4" destOrd="0" presId="urn:microsoft.com/office/officeart/2005/8/layout/vList2"/>
    <dgm:cxn modelId="{D6A27BB9-7564-4FB5-AFAD-3844F9405280}" type="presParOf" srcId="{EB5EABFB-A1EC-4B65-9BF9-C5EDFE988E70}" destId="{70A440D6-F133-4478-88BA-67B43EA88826}" srcOrd="5" destOrd="0" presId="urn:microsoft.com/office/officeart/2005/8/layout/vList2"/>
    <dgm:cxn modelId="{CAB6CF83-9A8E-439B-9927-6F45668909FF}" type="presParOf" srcId="{EB5EABFB-A1EC-4B65-9BF9-C5EDFE988E70}" destId="{CB7D16AE-C447-4535-B4C6-1A4457B72433}" srcOrd="6" destOrd="0" presId="urn:microsoft.com/office/officeart/2005/8/layout/vList2"/>
    <dgm:cxn modelId="{C7ED81FC-1484-4B7A-AA90-0CB5335FC4B8}" type="presParOf" srcId="{EB5EABFB-A1EC-4B65-9BF9-C5EDFE988E70}" destId="{FAEE66CF-AC57-43E9-A6BC-5EDC3A0FF618}" srcOrd="7" destOrd="0" presId="urn:microsoft.com/office/officeart/2005/8/layout/vList2"/>
    <dgm:cxn modelId="{50A8EC66-461E-4F46-9965-78AF8A1093D9}" type="presParOf" srcId="{EB5EABFB-A1EC-4B65-9BF9-C5EDFE988E70}" destId="{5A327E29-E720-4338-A494-555D1EF95E20}" srcOrd="8" destOrd="0" presId="urn:microsoft.com/office/officeart/2005/8/layout/vList2"/>
    <dgm:cxn modelId="{A21019E2-9CB6-4F80-896F-C5C8CCE4039E}" type="presParOf" srcId="{EB5EABFB-A1EC-4B65-9BF9-C5EDFE988E70}" destId="{B0B4D69D-5701-492F-8B75-792D45279261}" srcOrd="9" destOrd="0" presId="urn:microsoft.com/office/officeart/2005/8/layout/vList2"/>
    <dgm:cxn modelId="{14CAB45E-357B-4D79-83A3-B1C056AFE117}" type="presParOf" srcId="{EB5EABFB-A1EC-4B65-9BF9-C5EDFE988E70}" destId="{1F3A7D3A-F394-4CE1-A1A4-DF04F7CF8C7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5BD2EF-9092-4CC2-9327-5F0926DE8442}" type="doc">
      <dgm:prSet loTypeId="urn:microsoft.com/office/officeart/2005/8/layout/process4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AE1ACAB4-6347-41FA-8477-54267FDCFC4C}">
      <dgm:prSet/>
      <dgm:spPr/>
      <dgm:t>
        <a:bodyPr/>
        <a:lstStyle/>
        <a:p>
          <a:pPr rtl="0"/>
          <a:r>
            <a:rPr lang="ru-RU" dirty="0" err="1" smtClean="0"/>
            <a:t>відтворення</a:t>
          </a:r>
          <a:r>
            <a:rPr lang="ru-RU" dirty="0" smtClean="0"/>
            <a:t> </a:t>
          </a:r>
          <a:r>
            <a:rPr lang="ru-RU" dirty="0" err="1" smtClean="0"/>
            <a:t>почуттів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пристрастей</a:t>
          </a:r>
          <a:r>
            <a:rPr lang="ru-RU" dirty="0" smtClean="0"/>
            <a:t> </a:t>
          </a:r>
          <a:r>
            <a:rPr lang="ru-RU" dirty="0" err="1" smtClean="0"/>
            <a:t>людини</a:t>
          </a:r>
          <a:r>
            <a:rPr lang="ru-RU" dirty="0" smtClean="0"/>
            <a:t> як </a:t>
          </a:r>
          <a:r>
            <a:rPr lang="ru-RU" dirty="0" err="1" smtClean="0"/>
            <a:t>основний</a:t>
          </a:r>
          <a:r>
            <a:rPr lang="ru-RU" dirty="0" smtClean="0"/>
            <a:t> предмет </a:t>
          </a:r>
          <a:r>
            <a:rPr lang="ru-RU" dirty="0" err="1" smtClean="0"/>
            <a:t>зображення</a:t>
          </a:r>
          <a:endParaRPr lang="ru-RU" dirty="0"/>
        </a:p>
      </dgm:t>
    </dgm:pt>
    <dgm:pt modelId="{E77A4F42-589D-4F7E-BFDB-3E36B99EA676}" type="parTrans" cxnId="{F657B14F-335A-4A70-99D5-313D51D34FD4}">
      <dgm:prSet/>
      <dgm:spPr/>
      <dgm:t>
        <a:bodyPr/>
        <a:lstStyle/>
        <a:p>
          <a:endParaRPr lang="ru-RU"/>
        </a:p>
      </dgm:t>
    </dgm:pt>
    <dgm:pt modelId="{51255BD6-0512-4B48-A081-B47C6E32549D}" type="sibTrans" cxnId="{F657B14F-335A-4A70-99D5-313D51D34FD4}">
      <dgm:prSet/>
      <dgm:spPr/>
      <dgm:t>
        <a:bodyPr/>
        <a:lstStyle/>
        <a:p>
          <a:endParaRPr lang="ru-RU"/>
        </a:p>
      </dgm:t>
    </dgm:pt>
    <dgm:pt modelId="{29A27965-2A3E-491A-8E50-05740AC951A1}">
      <dgm:prSet/>
      <dgm:spPr/>
      <dgm:t>
        <a:bodyPr/>
        <a:lstStyle/>
        <a:p>
          <a:pPr rtl="0"/>
          <a:r>
            <a:rPr lang="ru-RU" dirty="0" err="1" smtClean="0"/>
            <a:t>позитивні</a:t>
          </a:r>
          <a:r>
            <a:rPr lang="ru-RU" dirty="0" smtClean="0"/>
            <a:t> </a:t>
          </a:r>
          <a:r>
            <a:rPr lang="ru-RU" dirty="0" err="1" smtClean="0"/>
            <a:t>герої</a:t>
          </a:r>
          <a:r>
            <a:rPr lang="ru-RU" dirty="0" smtClean="0"/>
            <a:t> — </a:t>
          </a:r>
          <a:r>
            <a:rPr lang="ru-RU" dirty="0" err="1" smtClean="0"/>
            <a:t>представники</a:t>
          </a:r>
          <a:r>
            <a:rPr lang="ru-RU" dirty="0" smtClean="0"/>
            <a:t> </a:t>
          </a:r>
          <a:r>
            <a:rPr lang="ru-RU" dirty="0" err="1" smtClean="0"/>
            <a:t>середніх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нижчих</a:t>
          </a:r>
          <a:r>
            <a:rPr lang="ru-RU" dirty="0" smtClean="0"/>
            <a:t> </a:t>
          </a:r>
          <a:r>
            <a:rPr lang="ru-RU" dirty="0" err="1" smtClean="0"/>
            <a:t>верств</a:t>
          </a:r>
          <a:r>
            <a:rPr lang="ru-RU" dirty="0" smtClean="0"/>
            <a:t> </a:t>
          </a:r>
          <a:r>
            <a:rPr lang="ru-RU" dirty="0" err="1" smtClean="0"/>
            <a:t>суспільства</a:t>
          </a:r>
          <a:endParaRPr lang="ru-RU" dirty="0"/>
        </a:p>
      </dgm:t>
    </dgm:pt>
    <dgm:pt modelId="{F105EAB4-F786-407B-B59A-9C48A76E2830}" type="sibTrans" cxnId="{0FA73F3D-A9FC-4678-92E7-9CF5EE76DFDD}">
      <dgm:prSet/>
      <dgm:spPr/>
      <dgm:t>
        <a:bodyPr/>
        <a:lstStyle/>
        <a:p>
          <a:endParaRPr lang="ru-RU"/>
        </a:p>
      </dgm:t>
    </dgm:pt>
    <dgm:pt modelId="{50A846B0-B82D-49BD-AEBA-762F6F78C041}" type="parTrans" cxnId="{0FA73F3D-A9FC-4678-92E7-9CF5EE76DFDD}">
      <dgm:prSet/>
      <dgm:spPr/>
      <dgm:t>
        <a:bodyPr/>
        <a:lstStyle/>
        <a:p>
          <a:endParaRPr lang="ru-RU"/>
        </a:p>
      </dgm:t>
    </dgm:pt>
    <dgm:pt modelId="{5B4467E0-87AE-49D1-9880-CAE37A1D2FD7}">
      <dgm:prSet/>
      <dgm:spPr/>
      <dgm:t>
        <a:bodyPr/>
        <a:lstStyle/>
        <a:p>
          <a:pPr rtl="0"/>
          <a:r>
            <a:rPr lang="ru-RU" dirty="0" err="1" smtClean="0"/>
            <a:t>вільна</a:t>
          </a:r>
          <a:r>
            <a:rPr lang="ru-RU" dirty="0" smtClean="0"/>
            <a:t> </a:t>
          </a:r>
          <a:r>
            <a:rPr lang="ru-RU" dirty="0" err="1" smtClean="0"/>
            <a:t>побудова</a:t>
          </a:r>
          <a:r>
            <a:rPr lang="ru-RU" dirty="0" smtClean="0"/>
            <a:t> </a:t>
          </a:r>
          <a:r>
            <a:rPr lang="ru-RU" dirty="0" err="1" smtClean="0"/>
            <a:t>твору</a:t>
          </a:r>
          <a:endParaRPr lang="ru-RU" dirty="0"/>
        </a:p>
      </dgm:t>
    </dgm:pt>
    <dgm:pt modelId="{7FED9A02-3D28-4EE1-AC2A-2F65579A3AFB}" type="parTrans" cxnId="{C0DCE08A-9A69-4CD6-A1B8-29792F6CCFA1}">
      <dgm:prSet/>
      <dgm:spPr/>
      <dgm:t>
        <a:bodyPr/>
        <a:lstStyle/>
        <a:p>
          <a:endParaRPr lang="ru-RU"/>
        </a:p>
      </dgm:t>
    </dgm:pt>
    <dgm:pt modelId="{8AD37C88-AF0C-4680-A887-5C697F586E64}" type="sibTrans" cxnId="{C0DCE08A-9A69-4CD6-A1B8-29792F6CCFA1}">
      <dgm:prSet/>
      <dgm:spPr/>
      <dgm:t>
        <a:bodyPr/>
        <a:lstStyle/>
        <a:p>
          <a:endParaRPr lang="ru-RU"/>
        </a:p>
      </dgm:t>
    </dgm:pt>
    <dgm:pt modelId="{780A3612-6771-4E03-9E96-B37F5E212F24}">
      <dgm:prSet/>
      <dgm:spPr/>
      <dgm:t>
        <a:bodyPr/>
        <a:lstStyle/>
        <a:p>
          <a:pPr rtl="0"/>
          <a:r>
            <a:rPr lang="ru-RU" dirty="0" err="1" smtClean="0"/>
            <a:t>підвищена</a:t>
          </a:r>
          <a:r>
            <a:rPr lang="ru-RU" dirty="0" smtClean="0"/>
            <a:t> </a:t>
          </a:r>
          <a:r>
            <a:rPr lang="ru-RU" dirty="0" err="1" smtClean="0"/>
            <a:t>емоційність</a:t>
          </a:r>
          <a:r>
            <a:rPr lang="ru-RU" dirty="0" smtClean="0"/>
            <a:t> </a:t>
          </a:r>
          <a:r>
            <a:rPr lang="ru-RU" dirty="0" err="1" smtClean="0"/>
            <a:t>зображення</a:t>
          </a:r>
          <a:r>
            <a:rPr lang="ru-RU" dirty="0" smtClean="0"/>
            <a:t> </a:t>
          </a:r>
          <a:r>
            <a:rPr lang="ru-RU" dirty="0" err="1" smtClean="0"/>
            <a:t>подій</a:t>
          </a:r>
          <a:r>
            <a:rPr lang="ru-RU" dirty="0" smtClean="0"/>
            <a:t> та </a:t>
          </a:r>
          <a:r>
            <a:rPr lang="ru-RU" dirty="0" err="1" smtClean="0"/>
            <a:t>характерів</a:t>
          </a:r>
          <a:r>
            <a:rPr lang="ru-RU" dirty="0" smtClean="0"/>
            <a:t>,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нетиповість</a:t>
          </a:r>
          <a:endParaRPr lang="ru-RU" dirty="0"/>
        </a:p>
      </dgm:t>
    </dgm:pt>
    <dgm:pt modelId="{967FE69D-65BF-4E7B-96FD-5301ABD6E964}" type="parTrans" cxnId="{BAB04CF3-1CC2-4F9E-90DE-40927D541537}">
      <dgm:prSet/>
      <dgm:spPr/>
      <dgm:t>
        <a:bodyPr/>
        <a:lstStyle/>
        <a:p>
          <a:endParaRPr lang="ru-RU"/>
        </a:p>
      </dgm:t>
    </dgm:pt>
    <dgm:pt modelId="{472E0D64-0C21-492C-8EEB-E918A39B9B2F}" type="sibTrans" cxnId="{BAB04CF3-1CC2-4F9E-90DE-40927D541537}">
      <dgm:prSet/>
      <dgm:spPr/>
      <dgm:t>
        <a:bodyPr/>
        <a:lstStyle/>
        <a:p>
          <a:endParaRPr lang="ru-RU"/>
        </a:p>
      </dgm:t>
    </dgm:pt>
    <dgm:pt modelId="{E483A4AB-ED66-47D6-AA67-6D56DB3BBB10}">
      <dgm:prSet/>
      <dgm:spPr/>
      <dgm:t>
        <a:bodyPr/>
        <a:lstStyle/>
        <a:p>
          <a:pPr rtl="0"/>
          <a:r>
            <a:rPr lang="ru-RU" dirty="0" err="1" smtClean="0"/>
            <a:t>мальовничі</a:t>
          </a:r>
          <a:r>
            <a:rPr lang="ru-RU" dirty="0" smtClean="0"/>
            <a:t> </a:t>
          </a:r>
          <a:r>
            <a:rPr lang="ru-RU" dirty="0" err="1" smtClean="0"/>
            <a:t>сільські</a:t>
          </a:r>
          <a:r>
            <a:rPr lang="ru-RU" dirty="0" smtClean="0"/>
            <a:t> </a:t>
          </a:r>
          <a:r>
            <a:rPr lang="ru-RU" dirty="0" err="1" smtClean="0"/>
            <a:t>пейзажі</a:t>
          </a:r>
          <a:endParaRPr lang="ru-RU" dirty="0"/>
        </a:p>
      </dgm:t>
    </dgm:pt>
    <dgm:pt modelId="{690DF98A-6BD9-438C-95AE-7AAAAA9B5A51}" type="parTrans" cxnId="{1FD2B4CB-6580-46DB-968F-D54492E48166}">
      <dgm:prSet/>
      <dgm:spPr/>
      <dgm:t>
        <a:bodyPr/>
        <a:lstStyle/>
        <a:p>
          <a:endParaRPr lang="ru-RU"/>
        </a:p>
      </dgm:t>
    </dgm:pt>
    <dgm:pt modelId="{30F3553A-0B7F-4787-BAB9-26F12B9B7CD5}" type="sibTrans" cxnId="{1FD2B4CB-6580-46DB-968F-D54492E48166}">
      <dgm:prSet/>
      <dgm:spPr/>
      <dgm:t>
        <a:bodyPr/>
        <a:lstStyle/>
        <a:p>
          <a:endParaRPr lang="ru-RU"/>
        </a:p>
      </dgm:t>
    </dgm:pt>
    <dgm:pt modelId="{3DA57F2E-C127-4A8C-809E-0F8E64D03CDF}">
      <dgm:prSet/>
      <dgm:spPr/>
      <dgm:t>
        <a:bodyPr/>
        <a:lstStyle/>
        <a:p>
          <a:pPr rtl="0"/>
          <a:r>
            <a:rPr lang="ru-RU" dirty="0" err="1" smtClean="0"/>
            <a:t>розробка</a:t>
          </a:r>
          <a:r>
            <a:rPr lang="ru-RU" dirty="0" smtClean="0"/>
            <a:t> </a:t>
          </a:r>
          <a:r>
            <a:rPr lang="ru-RU" dirty="0" err="1" smtClean="0"/>
            <a:t>переважно</a:t>
          </a:r>
          <a:r>
            <a:rPr lang="ru-RU" dirty="0" smtClean="0"/>
            <a:t> </a:t>
          </a:r>
          <a:r>
            <a:rPr lang="ru-RU" dirty="0" err="1" smtClean="0"/>
            <a:t>епічних</a:t>
          </a:r>
          <a:r>
            <a:rPr lang="ru-RU" dirty="0" smtClean="0"/>
            <a:t> форм, </a:t>
          </a:r>
          <a:r>
            <a:rPr lang="ru-RU" dirty="0" err="1" smtClean="0"/>
            <a:t>виникнення</a:t>
          </a:r>
          <a:r>
            <a:rPr lang="ru-RU" dirty="0" smtClean="0"/>
            <a:t> </a:t>
          </a:r>
          <a:r>
            <a:rPr lang="ru-RU" dirty="0" err="1" smtClean="0"/>
            <a:t>ліро-епосу</a:t>
          </a:r>
          <a:endParaRPr lang="ru-RU" dirty="0"/>
        </a:p>
      </dgm:t>
    </dgm:pt>
    <dgm:pt modelId="{795A0C03-0EB6-4E70-A340-5B79E2363466}" type="parTrans" cxnId="{6037855D-505A-4E74-A897-CFD4E2DF443D}">
      <dgm:prSet/>
      <dgm:spPr/>
      <dgm:t>
        <a:bodyPr/>
        <a:lstStyle/>
        <a:p>
          <a:endParaRPr lang="ru-RU"/>
        </a:p>
      </dgm:t>
    </dgm:pt>
    <dgm:pt modelId="{7801E5A9-A070-4F0C-9212-9A80B59F6570}" type="sibTrans" cxnId="{6037855D-505A-4E74-A897-CFD4E2DF443D}">
      <dgm:prSet/>
      <dgm:spPr/>
      <dgm:t>
        <a:bodyPr/>
        <a:lstStyle/>
        <a:p>
          <a:endParaRPr lang="ru-RU"/>
        </a:p>
      </dgm:t>
    </dgm:pt>
    <dgm:pt modelId="{C8568FE7-F004-43CD-9270-DFBD4BABD922}">
      <dgm:prSet/>
      <dgm:spPr/>
      <dgm:t>
        <a:bodyPr/>
        <a:lstStyle/>
        <a:p>
          <a:pPr rtl="0"/>
          <a:r>
            <a:rPr lang="ru-RU" dirty="0" err="1" smtClean="0"/>
            <a:t>інтенсивне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пестливої</a:t>
          </a:r>
          <a:r>
            <a:rPr lang="ru-RU" dirty="0" smtClean="0"/>
            <a:t> </a:t>
          </a:r>
          <a:r>
            <a:rPr lang="ru-RU" dirty="0" err="1" smtClean="0"/>
            <a:t>форми</a:t>
          </a:r>
          <a:r>
            <a:rPr lang="ru-RU" dirty="0" smtClean="0"/>
            <a:t> та </a:t>
          </a:r>
          <a:r>
            <a:rPr lang="ru-RU" dirty="0" err="1" smtClean="0"/>
            <a:t>слів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означають</a:t>
          </a:r>
          <a:r>
            <a:rPr lang="ru-RU" dirty="0" smtClean="0"/>
            <a:t> </a:t>
          </a:r>
          <a:r>
            <a:rPr lang="ru-RU" dirty="0" err="1" smtClean="0"/>
            <a:t>почуття</a:t>
          </a:r>
          <a:r>
            <a:rPr lang="ru-RU" dirty="0" smtClean="0"/>
            <a:t>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настрої</a:t>
          </a:r>
          <a:endParaRPr lang="ru-RU" dirty="0"/>
        </a:p>
      </dgm:t>
    </dgm:pt>
    <dgm:pt modelId="{66038C76-4B6E-4692-BAF1-D733ECCD2D78}" type="parTrans" cxnId="{008FD9F4-C98F-411C-915F-4B57F538AC43}">
      <dgm:prSet/>
      <dgm:spPr/>
      <dgm:t>
        <a:bodyPr/>
        <a:lstStyle/>
        <a:p>
          <a:endParaRPr lang="ru-RU"/>
        </a:p>
      </dgm:t>
    </dgm:pt>
    <dgm:pt modelId="{613E21B5-7A63-4FB8-B1C9-1E51CBFA9DB2}" type="sibTrans" cxnId="{008FD9F4-C98F-411C-915F-4B57F538AC43}">
      <dgm:prSet/>
      <dgm:spPr/>
      <dgm:t>
        <a:bodyPr/>
        <a:lstStyle/>
        <a:p>
          <a:endParaRPr lang="ru-RU"/>
        </a:p>
      </dgm:t>
    </dgm:pt>
    <dgm:pt modelId="{00A2A770-595F-4E8D-A629-D7E1B0D2B202}" type="pres">
      <dgm:prSet presAssocID="{225BD2EF-9092-4CC2-9327-5F0926DE8442}" presName="Name0" presStyleCnt="0">
        <dgm:presLayoutVars>
          <dgm:dir/>
          <dgm:animLvl val="lvl"/>
          <dgm:resizeHandles val="exact"/>
        </dgm:presLayoutVars>
      </dgm:prSet>
      <dgm:spPr/>
    </dgm:pt>
    <dgm:pt modelId="{25BA484B-BBA4-48A3-B640-263F797A6C5F}" type="pres">
      <dgm:prSet presAssocID="{C8568FE7-F004-43CD-9270-DFBD4BABD922}" presName="boxAndChildren" presStyleCnt="0"/>
      <dgm:spPr/>
    </dgm:pt>
    <dgm:pt modelId="{AD40EF80-C283-4887-B2BF-22BFAF532B95}" type="pres">
      <dgm:prSet presAssocID="{C8568FE7-F004-43CD-9270-DFBD4BABD922}" presName="parentTextBox" presStyleLbl="node1" presStyleIdx="0" presStyleCnt="7"/>
      <dgm:spPr/>
      <dgm:t>
        <a:bodyPr/>
        <a:lstStyle/>
        <a:p>
          <a:endParaRPr lang="ru-RU"/>
        </a:p>
      </dgm:t>
    </dgm:pt>
    <dgm:pt modelId="{D528FBE7-BAC9-46FD-8DC1-5A280459CB66}" type="pres">
      <dgm:prSet presAssocID="{7801E5A9-A070-4F0C-9212-9A80B59F6570}" presName="sp" presStyleCnt="0"/>
      <dgm:spPr/>
    </dgm:pt>
    <dgm:pt modelId="{C702CB50-4958-46C7-A240-96A0FE568BAB}" type="pres">
      <dgm:prSet presAssocID="{3DA57F2E-C127-4A8C-809E-0F8E64D03CDF}" presName="arrowAndChildren" presStyleCnt="0"/>
      <dgm:spPr/>
    </dgm:pt>
    <dgm:pt modelId="{E492820F-9647-43A8-8C2F-001B70039917}" type="pres">
      <dgm:prSet presAssocID="{3DA57F2E-C127-4A8C-809E-0F8E64D03CDF}" presName="parentTextArrow" presStyleLbl="node1" presStyleIdx="1" presStyleCnt="7"/>
      <dgm:spPr/>
    </dgm:pt>
    <dgm:pt modelId="{3A7ABFAB-7D75-4E60-BD14-34A5DE46D08B}" type="pres">
      <dgm:prSet presAssocID="{30F3553A-0B7F-4787-BAB9-26F12B9B7CD5}" presName="sp" presStyleCnt="0"/>
      <dgm:spPr/>
    </dgm:pt>
    <dgm:pt modelId="{E2E78CC2-2963-4F1E-A086-C71B53B74A0E}" type="pres">
      <dgm:prSet presAssocID="{E483A4AB-ED66-47D6-AA67-6D56DB3BBB10}" presName="arrowAndChildren" presStyleCnt="0"/>
      <dgm:spPr/>
    </dgm:pt>
    <dgm:pt modelId="{B06F7B50-CA51-4E8E-AAE9-11E625018330}" type="pres">
      <dgm:prSet presAssocID="{E483A4AB-ED66-47D6-AA67-6D56DB3BBB10}" presName="parentTextArrow" presStyleLbl="node1" presStyleIdx="2" presStyleCnt="7"/>
      <dgm:spPr/>
    </dgm:pt>
    <dgm:pt modelId="{1ED07B2C-7E51-4171-9971-81A3DD680390}" type="pres">
      <dgm:prSet presAssocID="{472E0D64-0C21-492C-8EEB-E918A39B9B2F}" presName="sp" presStyleCnt="0"/>
      <dgm:spPr/>
    </dgm:pt>
    <dgm:pt modelId="{FDE0837A-45BC-4D21-AE7D-9C0FBDD04002}" type="pres">
      <dgm:prSet presAssocID="{780A3612-6771-4E03-9E96-B37F5E212F24}" presName="arrowAndChildren" presStyleCnt="0"/>
      <dgm:spPr/>
    </dgm:pt>
    <dgm:pt modelId="{98204205-156E-4F9D-8ACC-1452B7D139E1}" type="pres">
      <dgm:prSet presAssocID="{780A3612-6771-4E03-9E96-B37F5E212F24}" presName="parentTextArrow" presStyleLbl="node1" presStyleIdx="3" presStyleCnt="7"/>
      <dgm:spPr/>
    </dgm:pt>
    <dgm:pt modelId="{BE4E8325-1C87-46DC-AEDB-E27458EC185F}" type="pres">
      <dgm:prSet presAssocID="{8AD37C88-AF0C-4680-A887-5C697F586E64}" presName="sp" presStyleCnt="0"/>
      <dgm:spPr/>
    </dgm:pt>
    <dgm:pt modelId="{4EFDFBD1-66E9-4E99-AFC8-EB7ABFA0379E}" type="pres">
      <dgm:prSet presAssocID="{5B4467E0-87AE-49D1-9880-CAE37A1D2FD7}" presName="arrowAndChildren" presStyleCnt="0"/>
      <dgm:spPr/>
    </dgm:pt>
    <dgm:pt modelId="{98652A02-77AD-4CB2-A516-D1AD04D8276E}" type="pres">
      <dgm:prSet presAssocID="{5B4467E0-87AE-49D1-9880-CAE37A1D2FD7}" presName="parentTextArrow" presStyleLbl="node1" presStyleIdx="4" presStyleCnt="7"/>
      <dgm:spPr/>
    </dgm:pt>
    <dgm:pt modelId="{AD55B656-8575-454E-902F-57589FDC1102}" type="pres">
      <dgm:prSet presAssocID="{F105EAB4-F786-407B-B59A-9C48A76E2830}" presName="sp" presStyleCnt="0"/>
      <dgm:spPr/>
    </dgm:pt>
    <dgm:pt modelId="{9CF873E8-E837-4487-BBB4-7FD8F000AFA4}" type="pres">
      <dgm:prSet presAssocID="{29A27965-2A3E-491A-8E50-05740AC951A1}" presName="arrowAndChildren" presStyleCnt="0"/>
      <dgm:spPr/>
    </dgm:pt>
    <dgm:pt modelId="{75422CE5-AE3A-426E-982C-5D2DD51C919D}" type="pres">
      <dgm:prSet presAssocID="{29A27965-2A3E-491A-8E50-05740AC951A1}" presName="parentTextArrow" presStyleLbl="node1" presStyleIdx="5" presStyleCnt="7"/>
      <dgm:spPr/>
    </dgm:pt>
    <dgm:pt modelId="{179AAE77-8972-42A8-BFB1-FDAB99456060}" type="pres">
      <dgm:prSet presAssocID="{51255BD6-0512-4B48-A081-B47C6E32549D}" presName="sp" presStyleCnt="0"/>
      <dgm:spPr/>
    </dgm:pt>
    <dgm:pt modelId="{9DE636A6-5AD3-404B-986B-1BEC1AFD56A7}" type="pres">
      <dgm:prSet presAssocID="{AE1ACAB4-6347-41FA-8477-54267FDCFC4C}" presName="arrowAndChildren" presStyleCnt="0"/>
      <dgm:spPr/>
    </dgm:pt>
    <dgm:pt modelId="{5AB367F8-6614-4873-959F-D6130B0B259E}" type="pres">
      <dgm:prSet presAssocID="{AE1ACAB4-6347-41FA-8477-54267FDCFC4C}" presName="parentTextArrow" presStyleLbl="node1" presStyleIdx="6" presStyleCnt="7"/>
      <dgm:spPr/>
    </dgm:pt>
  </dgm:ptLst>
  <dgm:cxnLst>
    <dgm:cxn modelId="{2AC9FBF0-F735-4397-A128-82A9BC3DAAD5}" type="presOf" srcId="{3DA57F2E-C127-4A8C-809E-0F8E64D03CDF}" destId="{E492820F-9647-43A8-8C2F-001B70039917}" srcOrd="0" destOrd="0" presId="urn:microsoft.com/office/officeart/2005/8/layout/process4"/>
    <dgm:cxn modelId="{0FA73F3D-A9FC-4678-92E7-9CF5EE76DFDD}" srcId="{225BD2EF-9092-4CC2-9327-5F0926DE8442}" destId="{29A27965-2A3E-491A-8E50-05740AC951A1}" srcOrd="1" destOrd="0" parTransId="{50A846B0-B82D-49BD-AEBA-762F6F78C041}" sibTransId="{F105EAB4-F786-407B-B59A-9C48A76E2830}"/>
    <dgm:cxn modelId="{910C7C91-561D-4198-9893-D9B752937512}" type="presOf" srcId="{29A27965-2A3E-491A-8E50-05740AC951A1}" destId="{75422CE5-AE3A-426E-982C-5D2DD51C919D}" srcOrd="0" destOrd="0" presId="urn:microsoft.com/office/officeart/2005/8/layout/process4"/>
    <dgm:cxn modelId="{04E74BF3-FF5D-45C2-93D0-61457E11C56F}" type="presOf" srcId="{780A3612-6771-4E03-9E96-B37F5E212F24}" destId="{98204205-156E-4F9D-8ACC-1452B7D139E1}" srcOrd="0" destOrd="0" presId="urn:microsoft.com/office/officeart/2005/8/layout/process4"/>
    <dgm:cxn modelId="{E71477B2-46C9-4D24-BA81-CE4C4018B9D9}" type="presOf" srcId="{225BD2EF-9092-4CC2-9327-5F0926DE8442}" destId="{00A2A770-595F-4E8D-A629-D7E1B0D2B202}" srcOrd="0" destOrd="0" presId="urn:microsoft.com/office/officeart/2005/8/layout/process4"/>
    <dgm:cxn modelId="{5EF32932-A527-40F2-ADA1-77571B500FC5}" type="presOf" srcId="{C8568FE7-F004-43CD-9270-DFBD4BABD922}" destId="{AD40EF80-C283-4887-B2BF-22BFAF532B95}" srcOrd="0" destOrd="0" presId="urn:microsoft.com/office/officeart/2005/8/layout/process4"/>
    <dgm:cxn modelId="{BAB04CF3-1CC2-4F9E-90DE-40927D541537}" srcId="{225BD2EF-9092-4CC2-9327-5F0926DE8442}" destId="{780A3612-6771-4E03-9E96-B37F5E212F24}" srcOrd="3" destOrd="0" parTransId="{967FE69D-65BF-4E7B-96FD-5301ABD6E964}" sibTransId="{472E0D64-0C21-492C-8EEB-E918A39B9B2F}"/>
    <dgm:cxn modelId="{C0DCE08A-9A69-4CD6-A1B8-29792F6CCFA1}" srcId="{225BD2EF-9092-4CC2-9327-5F0926DE8442}" destId="{5B4467E0-87AE-49D1-9880-CAE37A1D2FD7}" srcOrd="2" destOrd="0" parTransId="{7FED9A02-3D28-4EE1-AC2A-2F65579A3AFB}" sibTransId="{8AD37C88-AF0C-4680-A887-5C697F586E64}"/>
    <dgm:cxn modelId="{1FD2B4CB-6580-46DB-968F-D54492E48166}" srcId="{225BD2EF-9092-4CC2-9327-5F0926DE8442}" destId="{E483A4AB-ED66-47D6-AA67-6D56DB3BBB10}" srcOrd="4" destOrd="0" parTransId="{690DF98A-6BD9-438C-95AE-7AAAAA9B5A51}" sibTransId="{30F3553A-0B7F-4787-BAB9-26F12B9B7CD5}"/>
    <dgm:cxn modelId="{F657B14F-335A-4A70-99D5-313D51D34FD4}" srcId="{225BD2EF-9092-4CC2-9327-5F0926DE8442}" destId="{AE1ACAB4-6347-41FA-8477-54267FDCFC4C}" srcOrd="0" destOrd="0" parTransId="{E77A4F42-589D-4F7E-BFDB-3E36B99EA676}" sibTransId="{51255BD6-0512-4B48-A081-B47C6E32549D}"/>
    <dgm:cxn modelId="{6037855D-505A-4E74-A897-CFD4E2DF443D}" srcId="{225BD2EF-9092-4CC2-9327-5F0926DE8442}" destId="{3DA57F2E-C127-4A8C-809E-0F8E64D03CDF}" srcOrd="5" destOrd="0" parTransId="{795A0C03-0EB6-4E70-A340-5B79E2363466}" sibTransId="{7801E5A9-A070-4F0C-9212-9A80B59F6570}"/>
    <dgm:cxn modelId="{426647EE-E3D7-45A7-A442-B584662CD181}" type="presOf" srcId="{E483A4AB-ED66-47D6-AA67-6D56DB3BBB10}" destId="{B06F7B50-CA51-4E8E-AAE9-11E625018330}" srcOrd="0" destOrd="0" presId="urn:microsoft.com/office/officeart/2005/8/layout/process4"/>
    <dgm:cxn modelId="{AF16E86D-0F9A-4AC1-8FC8-F1F4953D2E5E}" type="presOf" srcId="{5B4467E0-87AE-49D1-9880-CAE37A1D2FD7}" destId="{98652A02-77AD-4CB2-A516-D1AD04D8276E}" srcOrd="0" destOrd="0" presId="urn:microsoft.com/office/officeart/2005/8/layout/process4"/>
    <dgm:cxn modelId="{008FD9F4-C98F-411C-915F-4B57F538AC43}" srcId="{225BD2EF-9092-4CC2-9327-5F0926DE8442}" destId="{C8568FE7-F004-43CD-9270-DFBD4BABD922}" srcOrd="6" destOrd="0" parTransId="{66038C76-4B6E-4692-BAF1-D733ECCD2D78}" sibTransId="{613E21B5-7A63-4FB8-B1C9-1E51CBFA9DB2}"/>
    <dgm:cxn modelId="{0ABA15B6-2E54-466B-A0E0-58B011BD9B52}" type="presOf" srcId="{AE1ACAB4-6347-41FA-8477-54267FDCFC4C}" destId="{5AB367F8-6614-4873-959F-D6130B0B259E}" srcOrd="0" destOrd="0" presId="urn:microsoft.com/office/officeart/2005/8/layout/process4"/>
    <dgm:cxn modelId="{DD0A7879-83DD-443C-B8ED-0D73B52F6084}" type="presParOf" srcId="{00A2A770-595F-4E8D-A629-D7E1B0D2B202}" destId="{25BA484B-BBA4-48A3-B640-263F797A6C5F}" srcOrd="0" destOrd="0" presId="urn:microsoft.com/office/officeart/2005/8/layout/process4"/>
    <dgm:cxn modelId="{CF79858E-046A-425D-A12C-0B7570909B6A}" type="presParOf" srcId="{25BA484B-BBA4-48A3-B640-263F797A6C5F}" destId="{AD40EF80-C283-4887-B2BF-22BFAF532B95}" srcOrd="0" destOrd="0" presId="urn:microsoft.com/office/officeart/2005/8/layout/process4"/>
    <dgm:cxn modelId="{331AEB2F-3824-4854-9A61-E16799D091B6}" type="presParOf" srcId="{00A2A770-595F-4E8D-A629-D7E1B0D2B202}" destId="{D528FBE7-BAC9-46FD-8DC1-5A280459CB66}" srcOrd="1" destOrd="0" presId="urn:microsoft.com/office/officeart/2005/8/layout/process4"/>
    <dgm:cxn modelId="{40BFE96F-0C3B-4D4F-AB5E-FB875DF9852B}" type="presParOf" srcId="{00A2A770-595F-4E8D-A629-D7E1B0D2B202}" destId="{C702CB50-4958-46C7-A240-96A0FE568BAB}" srcOrd="2" destOrd="0" presId="urn:microsoft.com/office/officeart/2005/8/layout/process4"/>
    <dgm:cxn modelId="{7073DCB3-D83E-4D0D-B1E6-7FC29450E825}" type="presParOf" srcId="{C702CB50-4958-46C7-A240-96A0FE568BAB}" destId="{E492820F-9647-43A8-8C2F-001B70039917}" srcOrd="0" destOrd="0" presId="urn:microsoft.com/office/officeart/2005/8/layout/process4"/>
    <dgm:cxn modelId="{E6E60C01-0811-485B-8183-C4E73ACB3726}" type="presParOf" srcId="{00A2A770-595F-4E8D-A629-D7E1B0D2B202}" destId="{3A7ABFAB-7D75-4E60-BD14-34A5DE46D08B}" srcOrd="3" destOrd="0" presId="urn:microsoft.com/office/officeart/2005/8/layout/process4"/>
    <dgm:cxn modelId="{5AA3AA3C-1E63-4D84-9464-EEE35CD1749E}" type="presParOf" srcId="{00A2A770-595F-4E8D-A629-D7E1B0D2B202}" destId="{E2E78CC2-2963-4F1E-A086-C71B53B74A0E}" srcOrd="4" destOrd="0" presId="urn:microsoft.com/office/officeart/2005/8/layout/process4"/>
    <dgm:cxn modelId="{2FA992DF-A15A-42D8-88EB-B20B31D624BA}" type="presParOf" srcId="{E2E78CC2-2963-4F1E-A086-C71B53B74A0E}" destId="{B06F7B50-CA51-4E8E-AAE9-11E625018330}" srcOrd="0" destOrd="0" presId="urn:microsoft.com/office/officeart/2005/8/layout/process4"/>
    <dgm:cxn modelId="{A06DEFB0-F7DD-4020-832B-077A97BE0D6D}" type="presParOf" srcId="{00A2A770-595F-4E8D-A629-D7E1B0D2B202}" destId="{1ED07B2C-7E51-4171-9971-81A3DD680390}" srcOrd="5" destOrd="0" presId="urn:microsoft.com/office/officeart/2005/8/layout/process4"/>
    <dgm:cxn modelId="{549F5517-41C0-4C91-B4F9-56BFFC3BB24A}" type="presParOf" srcId="{00A2A770-595F-4E8D-A629-D7E1B0D2B202}" destId="{FDE0837A-45BC-4D21-AE7D-9C0FBDD04002}" srcOrd="6" destOrd="0" presId="urn:microsoft.com/office/officeart/2005/8/layout/process4"/>
    <dgm:cxn modelId="{D29D2DD7-74CA-4E83-A4EC-899EB69FC33F}" type="presParOf" srcId="{FDE0837A-45BC-4D21-AE7D-9C0FBDD04002}" destId="{98204205-156E-4F9D-8ACC-1452B7D139E1}" srcOrd="0" destOrd="0" presId="urn:microsoft.com/office/officeart/2005/8/layout/process4"/>
    <dgm:cxn modelId="{1A1182F9-128F-4F89-B5CA-5DB10B4BF7C8}" type="presParOf" srcId="{00A2A770-595F-4E8D-A629-D7E1B0D2B202}" destId="{BE4E8325-1C87-46DC-AEDB-E27458EC185F}" srcOrd="7" destOrd="0" presId="urn:microsoft.com/office/officeart/2005/8/layout/process4"/>
    <dgm:cxn modelId="{0C02DB7C-8CBB-4A71-802A-9FCA649E021E}" type="presParOf" srcId="{00A2A770-595F-4E8D-A629-D7E1B0D2B202}" destId="{4EFDFBD1-66E9-4E99-AFC8-EB7ABFA0379E}" srcOrd="8" destOrd="0" presId="urn:microsoft.com/office/officeart/2005/8/layout/process4"/>
    <dgm:cxn modelId="{C31F3814-C847-4AD0-8730-198142F817CB}" type="presParOf" srcId="{4EFDFBD1-66E9-4E99-AFC8-EB7ABFA0379E}" destId="{98652A02-77AD-4CB2-A516-D1AD04D8276E}" srcOrd="0" destOrd="0" presId="urn:microsoft.com/office/officeart/2005/8/layout/process4"/>
    <dgm:cxn modelId="{E178E9F5-905C-4460-84F0-DA044771C104}" type="presParOf" srcId="{00A2A770-595F-4E8D-A629-D7E1B0D2B202}" destId="{AD55B656-8575-454E-902F-57589FDC1102}" srcOrd="9" destOrd="0" presId="urn:microsoft.com/office/officeart/2005/8/layout/process4"/>
    <dgm:cxn modelId="{AB5E82C0-3D66-455B-8449-514A809C030A}" type="presParOf" srcId="{00A2A770-595F-4E8D-A629-D7E1B0D2B202}" destId="{9CF873E8-E837-4487-BBB4-7FD8F000AFA4}" srcOrd="10" destOrd="0" presId="urn:microsoft.com/office/officeart/2005/8/layout/process4"/>
    <dgm:cxn modelId="{44B332D0-FF1A-4B9E-99C2-40DEA8642612}" type="presParOf" srcId="{9CF873E8-E837-4487-BBB4-7FD8F000AFA4}" destId="{75422CE5-AE3A-426E-982C-5D2DD51C919D}" srcOrd="0" destOrd="0" presId="urn:microsoft.com/office/officeart/2005/8/layout/process4"/>
    <dgm:cxn modelId="{37F2C1DB-E779-4B65-95C9-223447848157}" type="presParOf" srcId="{00A2A770-595F-4E8D-A629-D7E1B0D2B202}" destId="{179AAE77-8972-42A8-BFB1-FDAB99456060}" srcOrd="11" destOrd="0" presId="urn:microsoft.com/office/officeart/2005/8/layout/process4"/>
    <dgm:cxn modelId="{B51F54B0-8721-4730-ADA8-14785731CF23}" type="presParOf" srcId="{00A2A770-595F-4E8D-A629-D7E1B0D2B202}" destId="{9DE636A6-5AD3-404B-986B-1BEC1AFD56A7}" srcOrd="12" destOrd="0" presId="urn:microsoft.com/office/officeart/2005/8/layout/process4"/>
    <dgm:cxn modelId="{5371418F-BB4F-46EF-AB86-E525FC63ED98}" type="presParOf" srcId="{9DE636A6-5AD3-404B-986B-1BEC1AFD56A7}" destId="{5AB367F8-6614-4873-959F-D6130B0B259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31321F-E479-4BF8-A39A-C41D2D96A55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AEC964A-0577-42E2-A31E-B9634422CAC8}">
      <dgm:prSet custT="1"/>
      <dgm:spPr/>
      <dgm:t>
        <a:bodyPr/>
        <a:lstStyle/>
        <a:p>
          <a:pPr rtl="0"/>
          <a:r>
            <a:rPr lang="ru-RU" sz="1400" dirty="0" err="1" smtClean="0"/>
            <a:t>заперечення</a:t>
          </a:r>
          <a:r>
            <a:rPr lang="ru-RU" sz="1400" dirty="0" smtClean="0"/>
            <a:t> </a:t>
          </a:r>
          <a:r>
            <a:rPr lang="ru-RU" sz="1400" dirty="0" err="1" smtClean="0"/>
            <a:t>раціоналізму</a:t>
          </a:r>
          <a:r>
            <a:rPr lang="ru-RU" sz="1400" dirty="0" smtClean="0"/>
            <a:t> </a:t>
          </a:r>
          <a:r>
            <a:rPr lang="ru-RU" sz="1400" dirty="0" err="1" smtClean="0"/>
            <a:t>доби</a:t>
          </a:r>
          <a:r>
            <a:rPr lang="ru-RU" sz="1400" dirty="0" smtClean="0"/>
            <a:t> </a:t>
          </a:r>
          <a:r>
            <a:rPr lang="ru-RU" sz="1400" dirty="0" err="1" smtClean="0"/>
            <a:t>Просвітництва</a:t>
          </a:r>
          <a:endParaRPr lang="ru-RU" sz="1400" dirty="0"/>
        </a:p>
      </dgm:t>
    </dgm:pt>
    <dgm:pt modelId="{5B5DE443-9953-42F2-AC9A-957E82647ABB}" type="parTrans" cxnId="{B7954D11-CD82-41CA-A46F-C3665A126B27}">
      <dgm:prSet/>
      <dgm:spPr/>
      <dgm:t>
        <a:bodyPr/>
        <a:lstStyle/>
        <a:p>
          <a:endParaRPr lang="ru-RU" sz="1400"/>
        </a:p>
      </dgm:t>
    </dgm:pt>
    <dgm:pt modelId="{7A461092-B9F7-4005-A124-06B429983CF0}" type="sibTrans" cxnId="{B7954D11-CD82-41CA-A46F-C3665A126B27}">
      <dgm:prSet/>
      <dgm:spPr/>
      <dgm:t>
        <a:bodyPr/>
        <a:lstStyle/>
        <a:p>
          <a:endParaRPr lang="ru-RU" sz="1400"/>
        </a:p>
      </dgm:t>
    </dgm:pt>
    <dgm:pt modelId="{FE859D15-8A67-4259-A792-2258C4EABBE1}">
      <dgm:prSet custT="1"/>
      <dgm:spPr/>
      <dgm:t>
        <a:bodyPr/>
        <a:lstStyle/>
        <a:p>
          <a:pPr rtl="0"/>
          <a:r>
            <a:rPr lang="ru-RU" sz="1400" dirty="0" err="1" smtClean="0"/>
            <a:t>вільна</a:t>
          </a:r>
          <a:r>
            <a:rPr lang="ru-RU" sz="1400" dirty="0" smtClean="0"/>
            <a:t> </a:t>
          </a:r>
          <a:r>
            <a:rPr lang="ru-RU" sz="1400" dirty="0" err="1" smtClean="0"/>
            <a:t>побудова</a:t>
          </a:r>
          <a:r>
            <a:rPr lang="ru-RU" sz="1400" dirty="0" smtClean="0"/>
            <a:t> </a:t>
          </a:r>
          <a:r>
            <a:rPr lang="ru-RU" sz="1400" dirty="0" err="1" smtClean="0"/>
            <a:t>творів</a:t>
          </a:r>
          <a:endParaRPr lang="ru-RU" sz="1400" dirty="0"/>
        </a:p>
      </dgm:t>
    </dgm:pt>
    <dgm:pt modelId="{5CECD59C-FF02-42EE-8015-E7D3B5157DE7}" type="parTrans" cxnId="{C9CFE38F-0AE3-459B-84B3-7DDD16865AE7}">
      <dgm:prSet/>
      <dgm:spPr/>
      <dgm:t>
        <a:bodyPr/>
        <a:lstStyle/>
        <a:p>
          <a:endParaRPr lang="ru-RU" sz="1400"/>
        </a:p>
      </dgm:t>
    </dgm:pt>
    <dgm:pt modelId="{FD9E65DF-DC81-42EF-AB74-81D14A885AF8}" type="sibTrans" cxnId="{C9CFE38F-0AE3-459B-84B3-7DDD16865AE7}">
      <dgm:prSet/>
      <dgm:spPr/>
      <dgm:t>
        <a:bodyPr/>
        <a:lstStyle/>
        <a:p>
          <a:endParaRPr lang="ru-RU" sz="1400"/>
        </a:p>
      </dgm:t>
    </dgm:pt>
    <dgm:pt modelId="{1B9FAB6F-5816-4F50-9E79-03BA2A3C6BCE}">
      <dgm:prSet custT="1"/>
      <dgm:spPr/>
      <dgm:t>
        <a:bodyPr/>
        <a:lstStyle/>
        <a:p>
          <a:pPr rtl="0"/>
          <a:r>
            <a:rPr lang="ru-RU" sz="1400" dirty="0" err="1" smtClean="0"/>
            <a:t>апологія</a:t>
          </a:r>
          <a:r>
            <a:rPr lang="ru-RU" sz="1400" dirty="0" smtClean="0"/>
            <a:t> (</a:t>
          </a:r>
          <a:r>
            <a:rPr lang="ru-RU" sz="1400" dirty="0" err="1" smtClean="0"/>
            <a:t>захист</a:t>
          </a:r>
          <a:r>
            <a:rPr lang="ru-RU" sz="1400" dirty="0" smtClean="0"/>
            <a:t>) </a:t>
          </a:r>
          <a:r>
            <a:rPr lang="ru-RU" sz="1400" dirty="0" err="1" smtClean="0"/>
            <a:t>особистості</a:t>
          </a:r>
          <a:endParaRPr lang="ru-RU" sz="1400" dirty="0"/>
        </a:p>
      </dgm:t>
    </dgm:pt>
    <dgm:pt modelId="{3AAE0B95-8D44-4C37-8808-D8F9859E08B1}" type="parTrans" cxnId="{AFE640B1-3369-447A-97F6-FE22739EAFDF}">
      <dgm:prSet/>
      <dgm:spPr/>
      <dgm:t>
        <a:bodyPr/>
        <a:lstStyle/>
        <a:p>
          <a:endParaRPr lang="ru-RU" sz="1400"/>
        </a:p>
      </dgm:t>
    </dgm:pt>
    <dgm:pt modelId="{6D99D3ED-B5EA-4CF0-90EB-CAB651782F6A}" type="sibTrans" cxnId="{AFE640B1-3369-447A-97F6-FE22739EAFDF}">
      <dgm:prSet/>
      <dgm:spPr/>
      <dgm:t>
        <a:bodyPr/>
        <a:lstStyle/>
        <a:p>
          <a:endParaRPr lang="ru-RU" sz="1400"/>
        </a:p>
      </dgm:t>
    </dgm:pt>
    <dgm:pt modelId="{5F88D3F8-0975-4485-99F1-26923AAF851A}">
      <dgm:prSet custT="1"/>
      <dgm:spPr/>
      <dgm:t>
        <a:bodyPr/>
        <a:lstStyle/>
        <a:p>
          <a:pPr rtl="0"/>
          <a:r>
            <a:rPr lang="ru-RU" sz="1400" dirty="0" err="1" smtClean="0"/>
            <a:t>неприйняття</a:t>
          </a:r>
          <a:r>
            <a:rPr lang="ru-RU" sz="1400" dirty="0" smtClean="0"/>
            <a:t> </a:t>
          </a:r>
          <a:r>
            <a:rPr lang="ru-RU" sz="1400" dirty="0" err="1" smtClean="0"/>
            <a:t>буденності</a:t>
          </a:r>
          <a:r>
            <a:rPr lang="ru-RU" sz="1400" dirty="0" smtClean="0"/>
            <a:t> </a:t>
          </a:r>
          <a:r>
            <a:rPr lang="ru-RU" sz="1400" dirty="0" err="1" smtClean="0"/>
            <a:t>й</a:t>
          </a:r>
          <a:r>
            <a:rPr lang="ru-RU" sz="1400" dirty="0" smtClean="0"/>
            <a:t> </a:t>
          </a:r>
          <a:r>
            <a:rPr lang="ru-RU" sz="1400" dirty="0" err="1" smtClean="0"/>
            <a:t>звеличення</a:t>
          </a:r>
          <a:r>
            <a:rPr lang="ru-RU" sz="1400" dirty="0" smtClean="0"/>
            <a:t> «</a:t>
          </a:r>
          <a:r>
            <a:rPr lang="ru-RU" sz="1400" dirty="0" err="1" smtClean="0"/>
            <a:t>життя</a:t>
          </a:r>
          <a:r>
            <a:rPr lang="ru-RU" sz="1400" dirty="0" smtClean="0"/>
            <a:t> духу»</a:t>
          </a:r>
          <a:endParaRPr lang="ru-RU" sz="1400" dirty="0"/>
        </a:p>
      </dgm:t>
    </dgm:pt>
    <dgm:pt modelId="{3C355D22-27BF-4E83-A384-E224EEFACC31}" type="parTrans" cxnId="{D4E16906-DC6E-4802-BD4D-40E0BBA45A1E}">
      <dgm:prSet/>
      <dgm:spPr/>
      <dgm:t>
        <a:bodyPr/>
        <a:lstStyle/>
        <a:p>
          <a:endParaRPr lang="ru-RU" sz="1400"/>
        </a:p>
      </dgm:t>
    </dgm:pt>
    <dgm:pt modelId="{545BD97C-6F00-4E90-8290-ED5DC6DC39D8}" type="sibTrans" cxnId="{D4E16906-DC6E-4802-BD4D-40E0BBA45A1E}">
      <dgm:prSet/>
      <dgm:spPr/>
      <dgm:t>
        <a:bodyPr/>
        <a:lstStyle/>
        <a:p>
          <a:endParaRPr lang="ru-RU" sz="1400"/>
        </a:p>
      </dgm:t>
    </dgm:pt>
    <dgm:pt modelId="{E2AA1BAF-61E1-4BE0-97DE-DCFA5E21DBAC}">
      <dgm:prSet custT="1"/>
      <dgm:spPr/>
      <dgm:t>
        <a:bodyPr/>
        <a:lstStyle/>
        <a:p>
          <a:pPr rtl="0"/>
          <a:r>
            <a:rPr lang="ru-RU" sz="1400" dirty="0" smtClean="0"/>
            <a:t>культ </a:t>
          </a:r>
          <a:r>
            <a:rPr lang="ru-RU" sz="1400" dirty="0" err="1" smtClean="0"/>
            <a:t>почуттів</a:t>
          </a:r>
          <a:endParaRPr lang="ru-RU" sz="1400" dirty="0"/>
        </a:p>
      </dgm:t>
    </dgm:pt>
    <dgm:pt modelId="{ADCE69AC-6A16-4471-A6FD-A9971021BDA8}" type="parTrans" cxnId="{BBC9A438-A118-4983-901D-9F90D2315654}">
      <dgm:prSet/>
      <dgm:spPr/>
      <dgm:t>
        <a:bodyPr/>
        <a:lstStyle/>
        <a:p>
          <a:endParaRPr lang="ru-RU" sz="1400"/>
        </a:p>
      </dgm:t>
    </dgm:pt>
    <dgm:pt modelId="{E78FB8D7-8C62-4A3E-A5C2-6B470B387169}" type="sibTrans" cxnId="{BBC9A438-A118-4983-901D-9F90D2315654}">
      <dgm:prSet/>
      <dgm:spPr/>
      <dgm:t>
        <a:bodyPr/>
        <a:lstStyle/>
        <a:p>
          <a:endParaRPr lang="ru-RU" sz="1400"/>
        </a:p>
      </dgm:t>
    </dgm:pt>
    <dgm:pt modelId="{6F30DE9B-32D3-446E-AC42-68C82304D333}">
      <dgm:prSet custT="1"/>
      <dgm:spPr/>
      <dgm:t>
        <a:bodyPr/>
        <a:lstStyle/>
        <a:p>
          <a:pPr rtl="0"/>
          <a:r>
            <a:rPr lang="ru-RU" sz="1400" dirty="0" err="1" smtClean="0"/>
            <a:t>ліричні</a:t>
          </a:r>
          <a:r>
            <a:rPr lang="ru-RU" sz="1400" dirty="0" smtClean="0"/>
            <a:t> та </a:t>
          </a:r>
          <a:r>
            <a:rPr lang="ru-RU" sz="1400" dirty="0" err="1" smtClean="0"/>
            <a:t>ліро-епічні</a:t>
          </a:r>
          <a:r>
            <a:rPr lang="ru-RU" sz="1400" dirty="0" smtClean="0"/>
            <a:t> </a:t>
          </a:r>
          <a:r>
            <a:rPr lang="ru-RU" sz="1400" dirty="0" err="1" smtClean="0"/>
            <a:t>форми</a:t>
          </a:r>
          <a:endParaRPr lang="ru-RU" sz="1400" dirty="0"/>
        </a:p>
      </dgm:t>
    </dgm:pt>
    <dgm:pt modelId="{6683CB77-0835-40C1-B281-19E950C55264}" type="parTrans" cxnId="{4AAED1D2-32B9-4424-89E7-D146FB2CC2D4}">
      <dgm:prSet/>
      <dgm:spPr/>
      <dgm:t>
        <a:bodyPr/>
        <a:lstStyle/>
        <a:p>
          <a:endParaRPr lang="ru-RU" sz="1400"/>
        </a:p>
      </dgm:t>
    </dgm:pt>
    <dgm:pt modelId="{D4144BF8-47D7-4E91-B17C-EA8A32736AD8}" type="sibTrans" cxnId="{4AAED1D2-32B9-4424-89E7-D146FB2CC2D4}">
      <dgm:prSet/>
      <dgm:spPr/>
      <dgm:t>
        <a:bodyPr/>
        <a:lstStyle/>
        <a:p>
          <a:endParaRPr lang="ru-RU" sz="1400"/>
        </a:p>
      </dgm:t>
    </dgm:pt>
    <dgm:pt modelId="{7C31EF84-1C23-4B14-9BEE-B4DF667FA840}">
      <dgm:prSet custT="1"/>
      <dgm:spPr/>
      <dgm:t>
        <a:bodyPr/>
        <a:lstStyle/>
        <a:p>
          <a:pPr rtl="0"/>
          <a:r>
            <a:rPr lang="ru-RU" sz="1400" dirty="0" err="1" smtClean="0"/>
            <a:t>захоплення</a:t>
          </a:r>
          <a:r>
            <a:rPr lang="ru-RU" sz="1400" dirty="0" smtClean="0"/>
            <a:t> фольклором, </a:t>
          </a:r>
          <a:r>
            <a:rPr lang="ru-RU" sz="1400" dirty="0" err="1" smtClean="0"/>
            <a:t>інтенсивне</a:t>
          </a:r>
          <a:r>
            <a:rPr lang="ru-RU" sz="1400" dirty="0" smtClean="0"/>
            <a:t> </a:t>
          </a:r>
          <a:r>
            <a:rPr lang="ru-RU" sz="1400" dirty="0" err="1" smtClean="0"/>
            <a:t>використання</a:t>
          </a:r>
          <a:r>
            <a:rPr lang="ru-RU" sz="1400" dirty="0" smtClean="0"/>
            <a:t> </a:t>
          </a:r>
          <a:r>
            <a:rPr lang="ru-RU" sz="1400" dirty="0" err="1" smtClean="0"/>
            <a:t>фольклорних</a:t>
          </a:r>
          <a:r>
            <a:rPr lang="ru-RU" sz="1400" dirty="0" smtClean="0"/>
            <a:t> </a:t>
          </a:r>
          <a:r>
            <a:rPr lang="ru-RU" sz="1400" dirty="0" err="1" smtClean="0"/>
            <a:t>сюжетів</a:t>
          </a:r>
          <a:endParaRPr lang="ru-RU" sz="1400" dirty="0"/>
        </a:p>
      </dgm:t>
    </dgm:pt>
    <dgm:pt modelId="{7E52C879-DECE-44EB-8F88-D7D1708CDDEA}" type="parTrans" cxnId="{B1A3AE1B-05A0-46EE-8DFE-C434B5505D43}">
      <dgm:prSet/>
      <dgm:spPr/>
      <dgm:t>
        <a:bodyPr/>
        <a:lstStyle/>
        <a:p>
          <a:endParaRPr lang="ru-RU" sz="1400"/>
        </a:p>
      </dgm:t>
    </dgm:pt>
    <dgm:pt modelId="{DCF02236-BEC5-4C1E-AB05-5CD06D2A9944}" type="sibTrans" cxnId="{B1A3AE1B-05A0-46EE-8DFE-C434B5505D43}">
      <dgm:prSet/>
      <dgm:spPr/>
      <dgm:t>
        <a:bodyPr/>
        <a:lstStyle/>
        <a:p>
          <a:endParaRPr lang="ru-RU" sz="1400"/>
        </a:p>
      </dgm:t>
    </dgm:pt>
    <dgm:pt modelId="{2D96C503-2EEE-459C-9D67-3BEFC1F9F6AF}">
      <dgm:prSet custT="1"/>
      <dgm:spPr/>
      <dgm:t>
        <a:bodyPr/>
        <a:lstStyle/>
        <a:p>
          <a:pPr rtl="0"/>
          <a:r>
            <a:rPr lang="ru-RU" sz="1400" dirty="0" err="1" smtClean="0"/>
            <a:t>інтерес</a:t>
          </a:r>
          <a:r>
            <a:rPr lang="ru-RU" sz="1400" dirty="0" smtClean="0"/>
            <a:t> до фантастики, </a:t>
          </a:r>
          <a:r>
            <a:rPr lang="ru-RU" sz="1400" dirty="0" err="1" smtClean="0"/>
            <a:t>екзотичних</a:t>
          </a:r>
          <a:r>
            <a:rPr lang="ru-RU" sz="1400" dirty="0" smtClean="0"/>
            <a:t> картин </a:t>
          </a:r>
          <a:r>
            <a:rPr lang="ru-RU" sz="1400" dirty="0" err="1" smtClean="0"/>
            <a:t>природи</a:t>
          </a:r>
          <a:endParaRPr lang="ru-RU" sz="1400" dirty="0"/>
        </a:p>
      </dgm:t>
    </dgm:pt>
    <dgm:pt modelId="{545F452E-3AD9-477E-8BF3-3E83C98240BA}" type="parTrans" cxnId="{81617CBC-519D-403A-B641-89FBA0D0ECF5}">
      <dgm:prSet/>
      <dgm:spPr/>
      <dgm:t>
        <a:bodyPr/>
        <a:lstStyle/>
        <a:p>
          <a:endParaRPr lang="ru-RU" sz="1400"/>
        </a:p>
      </dgm:t>
    </dgm:pt>
    <dgm:pt modelId="{2704F706-4CB9-4943-8212-B75397011C76}" type="sibTrans" cxnId="{81617CBC-519D-403A-B641-89FBA0D0ECF5}">
      <dgm:prSet/>
      <dgm:spPr/>
      <dgm:t>
        <a:bodyPr/>
        <a:lstStyle/>
        <a:p>
          <a:endParaRPr lang="ru-RU" sz="1400"/>
        </a:p>
      </dgm:t>
    </dgm:pt>
    <dgm:pt modelId="{F52D6557-29B9-420A-94D0-4574A7648B4A}">
      <dgm:prSet custT="1"/>
      <dgm:spPr/>
      <dgm:t>
        <a:bodyPr/>
        <a:lstStyle/>
        <a:p>
          <a:pPr rtl="0"/>
          <a:r>
            <a:rPr lang="ru-RU" sz="1400" dirty="0" err="1" smtClean="0"/>
            <a:t>ідеалізм</a:t>
          </a:r>
          <a:r>
            <a:rPr lang="ru-RU" sz="1400" dirty="0" smtClean="0"/>
            <a:t> у </a:t>
          </a:r>
          <a:r>
            <a:rPr lang="ru-RU" sz="1400" dirty="0" err="1" smtClean="0"/>
            <a:t>філософії</a:t>
          </a:r>
          <a:endParaRPr lang="ru-RU" sz="1400" dirty="0"/>
        </a:p>
      </dgm:t>
    </dgm:pt>
    <dgm:pt modelId="{346BD0A5-5DB1-4FDF-A9A8-C00C986C060D}" type="parTrans" cxnId="{93F6746C-2F4D-4E70-9F98-C4B83624084B}">
      <dgm:prSet/>
      <dgm:spPr/>
      <dgm:t>
        <a:bodyPr/>
        <a:lstStyle/>
        <a:p>
          <a:endParaRPr lang="ru-RU" sz="1400"/>
        </a:p>
      </dgm:t>
    </dgm:pt>
    <dgm:pt modelId="{CDACCC8F-1FD3-4084-81AC-6F30012CA10F}" type="sibTrans" cxnId="{93F6746C-2F4D-4E70-9F98-C4B83624084B}">
      <dgm:prSet/>
      <dgm:spPr/>
      <dgm:t>
        <a:bodyPr/>
        <a:lstStyle/>
        <a:p>
          <a:endParaRPr lang="ru-RU" sz="1400"/>
        </a:p>
      </dgm:t>
    </dgm:pt>
    <dgm:pt modelId="{9D6432E6-9733-478A-88B7-02126E971105}" type="pres">
      <dgm:prSet presAssocID="{CC31321F-E479-4BF8-A39A-C41D2D96A558}" presName="diagram" presStyleCnt="0">
        <dgm:presLayoutVars>
          <dgm:dir/>
          <dgm:resizeHandles val="exact"/>
        </dgm:presLayoutVars>
      </dgm:prSet>
      <dgm:spPr/>
    </dgm:pt>
    <dgm:pt modelId="{DBAC53AC-8C8C-4EC3-802D-F5EA10D6B98A}" type="pres">
      <dgm:prSet presAssocID="{9AEC964A-0577-42E2-A31E-B9634422CAC8}" presName="node" presStyleLbl="node1" presStyleIdx="0" presStyleCnt="9">
        <dgm:presLayoutVars>
          <dgm:bulletEnabled val="1"/>
        </dgm:presLayoutVars>
      </dgm:prSet>
      <dgm:spPr/>
    </dgm:pt>
    <dgm:pt modelId="{605AF82B-23F4-4854-8C98-F0C5C19BCF69}" type="pres">
      <dgm:prSet presAssocID="{7A461092-B9F7-4005-A124-06B429983CF0}" presName="sibTrans" presStyleCnt="0"/>
      <dgm:spPr/>
    </dgm:pt>
    <dgm:pt modelId="{B690EFC8-8008-4DAC-8B52-D1E8C8C0A13D}" type="pres">
      <dgm:prSet presAssocID="{F52D6557-29B9-420A-94D0-4574A7648B4A}" presName="node" presStyleLbl="node1" presStyleIdx="1" presStyleCnt="9">
        <dgm:presLayoutVars>
          <dgm:bulletEnabled val="1"/>
        </dgm:presLayoutVars>
      </dgm:prSet>
      <dgm:spPr/>
    </dgm:pt>
    <dgm:pt modelId="{967F3CDC-0EDA-4DA9-B61B-972420DA0259}" type="pres">
      <dgm:prSet presAssocID="{CDACCC8F-1FD3-4084-81AC-6F30012CA10F}" presName="sibTrans" presStyleCnt="0"/>
      <dgm:spPr/>
    </dgm:pt>
    <dgm:pt modelId="{2BB27133-B042-4F97-A7BB-CBB0B084D326}" type="pres">
      <dgm:prSet presAssocID="{FE859D15-8A67-4259-A792-2258C4EABBE1}" presName="node" presStyleLbl="node1" presStyleIdx="2" presStyleCnt="9">
        <dgm:presLayoutVars>
          <dgm:bulletEnabled val="1"/>
        </dgm:presLayoutVars>
      </dgm:prSet>
      <dgm:spPr/>
    </dgm:pt>
    <dgm:pt modelId="{D3BE060A-63F4-4832-80B2-93C77804C277}" type="pres">
      <dgm:prSet presAssocID="{FD9E65DF-DC81-42EF-AB74-81D14A885AF8}" presName="sibTrans" presStyleCnt="0"/>
      <dgm:spPr/>
    </dgm:pt>
    <dgm:pt modelId="{C86AF2C1-ED91-4A92-9B82-4E309FB9DFFA}" type="pres">
      <dgm:prSet presAssocID="{1B9FAB6F-5816-4F50-9E79-03BA2A3C6BCE}" presName="node" presStyleLbl="node1" presStyleIdx="3" presStyleCnt="9">
        <dgm:presLayoutVars>
          <dgm:bulletEnabled val="1"/>
        </dgm:presLayoutVars>
      </dgm:prSet>
      <dgm:spPr/>
    </dgm:pt>
    <dgm:pt modelId="{8A5A6ABD-E91C-4A2B-B2AA-FD16B01671F3}" type="pres">
      <dgm:prSet presAssocID="{6D99D3ED-B5EA-4CF0-90EB-CAB651782F6A}" presName="sibTrans" presStyleCnt="0"/>
      <dgm:spPr/>
    </dgm:pt>
    <dgm:pt modelId="{49D8FF05-5DCB-41BD-BDCA-426EC4BBA023}" type="pres">
      <dgm:prSet presAssocID="{5F88D3F8-0975-4485-99F1-26923AAF851A}" presName="node" presStyleLbl="node1" presStyleIdx="4" presStyleCnt="9">
        <dgm:presLayoutVars>
          <dgm:bulletEnabled val="1"/>
        </dgm:presLayoutVars>
      </dgm:prSet>
      <dgm:spPr/>
    </dgm:pt>
    <dgm:pt modelId="{79549935-B1E9-4E7A-A851-2903AEC5D2DC}" type="pres">
      <dgm:prSet presAssocID="{545BD97C-6F00-4E90-8290-ED5DC6DC39D8}" presName="sibTrans" presStyleCnt="0"/>
      <dgm:spPr/>
    </dgm:pt>
    <dgm:pt modelId="{6DF934A8-CA6D-4D96-8BD9-A28D8882F9C8}" type="pres">
      <dgm:prSet presAssocID="{E2AA1BAF-61E1-4BE0-97DE-DCFA5E21DBAC}" presName="node" presStyleLbl="node1" presStyleIdx="5" presStyleCnt="9">
        <dgm:presLayoutVars>
          <dgm:bulletEnabled val="1"/>
        </dgm:presLayoutVars>
      </dgm:prSet>
      <dgm:spPr/>
    </dgm:pt>
    <dgm:pt modelId="{C7FDD1C7-E5E0-4E1A-B9F4-5A6A8E5CA5D7}" type="pres">
      <dgm:prSet presAssocID="{E78FB8D7-8C62-4A3E-A5C2-6B470B387169}" presName="sibTrans" presStyleCnt="0"/>
      <dgm:spPr/>
    </dgm:pt>
    <dgm:pt modelId="{29754187-C862-4658-9669-581B0C9EE25E}" type="pres">
      <dgm:prSet presAssocID="{6F30DE9B-32D3-446E-AC42-68C82304D333}" presName="node" presStyleLbl="node1" presStyleIdx="6" presStyleCnt="9">
        <dgm:presLayoutVars>
          <dgm:bulletEnabled val="1"/>
        </dgm:presLayoutVars>
      </dgm:prSet>
      <dgm:spPr/>
    </dgm:pt>
    <dgm:pt modelId="{D6556643-D2DA-4B2B-938E-B7156BDA46CF}" type="pres">
      <dgm:prSet presAssocID="{D4144BF8-47D7-4E91-B17C-EA8A32736AD8}" presName="sibTrans" presStyleCnt="0"/>
      <dgm:spPr/>
    </dgm:pt>
    <dgm:pt modelId="{715BD3A7-7345-49EE-B73C-FC00725E5371}" type="pres">
      <dgm:prSet presAssocID="{7C31EF84-1C23-4B14-9BEE-B4DF667FA840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D9456-A23A-43E1-AF09-388EE2D8F1BA}" type="pres">
      <dgm:prSet presAssocID="{DCF02236-BEC5-4C1E-AB05-5CD06D2A9944}" presName="sibTrans" presStyleCnt="0"/>
      <dgm:spPr/>
    </dgm:pt>
    <dgm:pt modelId="{F63C28CF-CAE3-463D-825E-9B9D0A07D107}" type="pres">
      <dgm:prSet presAssocID="{2D96C503-2EEE-459C-9D67-3BEFC1F9F6AF}" presName="node" presStyleLbl="node1" presStyleIdx="8" presStyleCnt="9">
        <dgm:presLayoutVars>
          <dgm:bulletEnabled val="1"/>
        </dgm:presLayoutVars>
      </dgm:prSet>
      <dgm:spPr/>
    </dgm:pt>
  </dgm:ptLst>
  <dgm:cxnLst>
    <dgm:cxn modelId="{81617CBC-519D-403A-B641-89FBA0D0ECF5}" srcId="{CC31321F-E479-4BF8-A39A-C41D2D96A558}" destId="{2D96C503-2EEE-459C-9D67-3BEFC1F9F6AF}" srcOrd="8" destOrd="0" parTransId="{545F452E-3AD9-477E-8BF3-3E83C98240BA}" sibTransId="{2704F706-4CB9-4943-8212-B75397011C76}"/>
    <dgm:cxn modelId="{ACC03CD3-88AF-4EEC-A0B8-7710CD748C7C}" type="presOf" srcId="{E2AA1BAF-61E1-4BE0-97DE-DCFA5E21DBAC}" destId="{6DF934A8-CA6D-4D96-8BD9-A28D8882F9C8}" srcOrd="0" destOrd="0" presId="urn:microsoft.com/office/officeart/2005/8/layout/default"/>
    <dgm:cxn modelId="{D4E16906-DC6E-4802-BD4D-40E0BBA45A1E}" srcId="{CC31321F-E479-4BF8-A39A-C41D2D96A558}" destId="{5F88D3F8-0975-4485-99F1-26923AAF851A}" srcOrd="4" destOrd="0" parTransId="{3C355D22-27BF-4E83-A384-E224EEFACC31}" sibTransId="{545BD97C-6F00-4E90-8290-ED5DC6DC39D8}"/>
    <dgm:cxn modelId="{F2494855-C3C7-442D-AC0A-A8DD98913428}" type="presOf" srcId="{5F88D3F8-0975-4485-99F1-26923AAF851A}" destId="{49D8FF05-5DCB-41BD-BDCA-426EC4BBA023}" srcOrd="0" destOrd="0" presId="urn:microsoft.com/office/officeart/2005/8/layout/default"/>
    <dgm:cxn modelId="{B1A3AE1B-05A0-46EE-8DFE-C434B5505D43}" srcId="{CC31321F-E479-4BF8-A39A-C41D2D96A558}" destId="{7C31EF84-1C23-4B14-9BEE-B4DF667FA840}" srcOrd="7" destOrd="0" parTransId="{7E52C879-DECE-44EB-8F88-D7D1708CDDEA}" sibTransId="{DCF02236-BEC5-4C1E-AB05-5CD06D2A9944}"/>
    <dgm:cxn modelId="{C9CFE38F-0AE3-459B-84B3-7DDD16865AE7}" srcId="{CC31321F-E479-4BF8-A39A-C41D2D96A558}" destId="{FE859D15-8A67-4259-A792-2258C4EABBE1}" srcOrd="2" destOrd="0" parTransId="{5CECD59C-FF02-42EE-8015-E7D3B5157DE7}" sibTransId="{FD9E65DF-DC81-42EF-AB74-81D14A885AF8}"/>
    <dgm:cxn modelId="{354523EF-0CC5-45BA-85C6-C93E9464F8A8}" type="presOf" srcId="{7C31EF84-1C23-4B14-9BEE-B4DF667FA840}" destId="{715BD3A7-7345-49EE-B73C-FC00725E5371}" srcOrd="0" destOrd="0" presId="urn:microsoft.com/office/officeart/2005/8/layout/default"/>
    <dgm:cxn modelId="{BBC9A438-A118-4983-901D-9F90D2315654}" srcId="{CC31321F-E479-4BF8-A39A-C41D2D96A558}" destId="{E2AA1BAF-61E1-4BE0-97DE-DCFA5E21DBAC}" srcOrd="5" destOrd="0" parTransId="{ADCE69AC-6A16-4471-A6FD-A9971021BDA8}" sibTransId="{E78FB8D7-8C62-4A3E-A5C2-6B470B387169}"/>
    <dgm:cxn modelId="{4634BF0A-C232-45C5-A55A-32E61C2A9A2F}" type="presOf" srcId="{9AEC964A-0577-42E2-A31E-B9634422CAC8}" destId="{DBAC53AC-8C8C-4EC3-802D-F5EA10D6B98A}" srcOrd="0" destOrd="0" presId="urn:microsoft.com/office/officeart/2005/8/layout/default"/>
    <dgm:cxn modelId="{93F6746C-2F4D-4E70-9F98-C4B83624084B}" srcId="{CC31321F-E479-4BF8-A39A-C41D2D96A558}" destId="{F52D6557-29B9-420A-94D0-4574A7648B4A}" srcOrd="1" destOrd="0" parTransId="{346BD0A5-5DB1-4FDF-A9A8-C00C986C060D}" sibTransId="{CDACCC8F-1FD3-4084-81AC-6F30012CA10F}"/>
    <dgm:cxn modelId="{B7954D11-CD82-41CA-A46F-C3665A126B27}" srcId="{CC31321F-E479-4BF8-A39A-C41D2D96A558}" destId="{9AEC964A-0577-42E2-A31E-B9634422CAC8}" srcOrd="0" destOrd="0" parTransId="{5B5DE443-9953-42F2-AC9A-957E82647ABB}" sibTransId="{7A461092-B9F7-4005-A124-06B429983CF0}"/>
    <dgm:cxn modelId="{4AAED1D2-32B9-4424-89E7-D146FB2CC2D4}" srcId="{CC31321F-E479-4BF8-A39A-C41D2D96A558}" destId="{6F30DE9B-32D3-446E-AC42-68C82304D333}" srcOrd="6" destOrd="0" parTransId="{6683CB77-0835-40C1-B281-19E950C55264}" sibTransId="{D4144BF8-47D7-4E91-B17C-EA8A32736AD8}"/>
    <dgm:cxn modelId="{A36C5A65-95DD-493C-8458-B8738D80B128}" type="presOf" srcId="{2D96C503-2EEE-459C-9D67-3BEFC1F9F6AF}" destId="{F63C28CF-CAE3-463D-825E-9B9D0A07D107}" srcOrd="0" destOrd="0" presId="urn:microsoft.com/office/officeart/2005/8/layout/default"/>
    <dgm:cxn modelId="{C4BB3DD2-DDAA-4BD0-A7A1-94AC587CBFD7}" type="presOf" srcId="{1B9FAB6F-5816-4F50-9E79-03BA2A3C6BCE}" destId="{C86AF2C1-ED91-4A92-9B82-4E309FB9DFFA}" srcOrd="0" destOrd="0" presId="urn:microsoft.com/office/officeart/2005/8/layout/default"/>
    <dgm:cxn modelId="{AE207D95-B25F-4FEB-83E9-F8FD467A9605}" type="presOf" srcId="{F52D6557-29B9-420A-94D0-4574A7648B4A}" destId="{B690EFC8-8008-4DAC-8B52-D1E8C8C0A13D}" srcOrd="0" destOrd="0" presId="urn:microsoft.com/office/officeart/2005/8/layout/default"/>
    <dgm:cxn modelId="{E199E858-424C-41BE-9696-13911DE4B753}" type="presOf" srcId="{FE859D15-8A67-4259-A792-2258C4EABBE1}" destId="{2BB27133-B042-4F97-A7BB-CBB0B084D326}" srcOrd="0" destOrd="0" presId="urn:microsoft.com/office/officeart/2005/8/layout/default"/>
    <dgm:cxn modelId="{52EAF421-0C54-461D-9CFA-630FDD1519F3}" type="presOf" srcId="{CC31321F-E479-4BF8-A39A-C41D2D96A558}" destId="{9D6432E6-9733-478A-88B7-02126E971105}" srcOrd="0" destOrd="0" presId="urn:microsoft.com/office/officeart/2005/8/layout/default"/>
    <dgm:cxn modelId="{AFE640B1-3369-447A-97F6-FE22739EAFDF}" srcId="{CC31321F-E479-4BF8-A39A-C41D2D96A558}" destId="{1B9FAB6F-5816-4F50-9E79-03BA2A3C6BCE}" srcOrd="3" destOrd="0" parTransId="{3AAE0B95-8D44-4C37-8808-D8F9859E08B1}" sibTransId="{6D99D3ED-B5EA-4CF0-90EB-CAB651782F6A}"/>
    <dgm:cxn modelId="{1863DD9A-D35F-4D3E-A68E-AD8A45AD5315}" type="presOf" srcId="{6F30DE9B-32D3-446E-AC42-68C82304D333}" destId="{29754187-C862-4658-9669-581B0C9EE25E}" srcOrd="0" destOrd="0" presId="urn:microsoft.com/office/officeart/2005/8/layout/default"/>
    <dgm:cxn modelId="{6B59EFCD-A94D-4BE7-8DAB-BE511E02E68D}" type="presParOf" srcId="{9D6432E6-9733-478A-88B7-02126E971105}" destId="{DBAC53AC-8C8C-4EC3-802D-F5EA10D6B98A}" srcOrd="0" destOrd="0" presId="urn:microsoft.com/office/officeart/2005/8/layout/default"/>
    <dgm:cxn modelId="{95A14BA5-5C96-45BF-8EA0-3CA31888EA06}" type="presParOf" srcId="{9D6432E6-9733-478A-88B7-02126E971105}" destId="{605AF82B-23F4-4854-8C98-F0C5C19BCF69}" srcOrd="1" destOrd="0" presId="urn:microsoft.com/office/officeart/2005/8/layout/default"/>
    <dgm:cxn modelId="{C1C01AE4-82FE-4C03-900C-79BAA62752C0}" type="presParOf" srcId="{9D6432E6-9733-478A-88B7-02126E971105}" destId="{B690EFC8-8008-4DAC-8B52-D1E8C8C0A13D}" srcOrd="2" destOrd="0" presId="urn:microsoft.com/office/officeart/2005/8/layout/default"/>
    <dgm:cxn modelId="{C8273D6E-02AF-4E23-B477-58AEB270721F}" type="presParOf" srcId="{9D6432E6-9733-478A-88B7-02126E971105}" destId="{967F3CDC-0EDA-4DA9-B61B-972420DA0259}" srcOrd="3" destOrd="0" presId="urn:microsoft.com/office/officeart/2005/8/layout/default"/>
    <dgm:cxn modelId="{D8A3F046-72E1-4F3A-9168-F7850545E443}" type="presParOf" srcId="{9D6432E6-9733-478A-88B7-02126E971105}" destId="{2BB27133-B042-4F97-A7BB-CBB0B084D326}" srcOrd="4" destOrd="0" presId="urn:microsoft.com/office/officeart/2005/8/layout/default"/>
    <dgm:cxn modelId="{E8EA3F66-8038-47D4-A44C-789DA8B63F82}" type="presParOf" srcId="{9D6432E6-9733-478A-88B7-02126E971105}" destId="{D3BE060A-63F4-4832-80B2-93C77804C277}" srcOrd="5" destOrd="0" presId="urn:microsoft.com/office/officeart/2005/8/layout/default"/>
    <dgm:cxn modelId="{2A68886F-E764-4759-8E0D-9D3E9BDDECDE}" type="presParOf" srcId="{9D6432E6-9733-478A-88B7-02126E971105}" destId="{C86AF2C1-ED91-4A92-9B82-4E309FB9DFFA}" srcOrd="6" destOrd="0" presId="urn:microsoft.com/office/officeart/2005/8/layout/default"/>
    <dgm:cxn modelId="{E4556940-2E41-42C0-9D54-A7150EE8BB9A}" type="presParOf" srcId="{9D6432E6-9733-478A-88B7-02126E971105}" destId="{8A5A6ABD-E91C-4A2B-B2AA-FD16B01671F3}" srcOrd="7" destOrd="0" presId="urn:microsoft.com/office/officeart/2005/8/layout/default"/>
    <dgm:cxn modelId="{CB3E48F6-41CD-4BA7-A0CF-814EA028BBE9}" type="presParOf" srcId="{9D6432E6-9733-478A-88B7-02126E971105}" destId="{49D8FF05-5DCB-41BD-BDCA-426EC4BBA023}" srcOrd="8" destOrd="0" presId="urn:microsoft.com/office/officeart/2005/8/layout/default"/>
    <dgm:cxn modelId="{FC380653-9404-4022-84C7-E9B7E37CD26F}" type="presParOf" srcId="{9D6432E6-9733-478A-88B7-02126E971105}" destId="{79549935-B1E9-4E7A-A851-2903AEC5D2DC}" srcOrd="9" destOrd="0" presId="urn:microsoft.com/office/officeart/2005/8/layout/default"/>
    <dgm:cxn modelId="{91F86029-7AFF-4BBE-8D07-419EA02153F0}" type="presParOf" srcId="{9D6432E6-9733-478A-88B7-02126E971105}" destId="{6DF934A8-CA6D-4D96-8BD9-A28D8882F9C8}" srcOrd="10" destOrd="0" presId="urn:microsoft.com/office/officeart/2005/8/layout/default"/>
    <dgm:cxn modelId="{8B12FB82-5720-4FA6-95DC-B864AABD0D86}" type="presParOf" srcId="{9D6432E6-9733-478A-88B7-02126E971105}" destId="{C7FDD1C7-E5E0-4E1A-B9F4-5A6A8E5CA5D7}" srcOrd="11" destOrd="0" presId="urn:microsoft.com/office/officeart/2005/8/layout/default"/>
    <dgm:cxn modelId="{C5B866CC-E97E-4316-9FDE-4C33AE1EC672}" type="presParOf" srcId="{9D6432E6-9733-478A-88B7-02126E971105}" destId="{29754187-C862-4658-9669-581B0C9EE25E}" srcOrd="12" destOrd="0" presId="urn:microsoft.com/office/officeart/2005/8/layout/default"/>
    <dgm:cxn modelId="{5DF9257B-353F-4FB9-B276-D9B3218DA956}" type="presParOf" srcId="{9D6432E6-9733-478A-88B7-02126E971105}" destId="{D6556643-D2DA-4B2B-938E-B7156BDA46CF}" srcOrd="13" destOrd="0" presId="urn:microsoft.com/office/officeart/2005/8/layout/default"/>
    <dgm:cxn modelId="{937F2A22-0C92-4746-A448-9DFB47B94EEB}" type="presParOf" srcId="{9D6432E6-9733-478A-88B7-02126E971105}" destId="{715BD3A7-7345-49EE-B73C-FC00725E5371}" srcOrd="14" destOrd="0" presId="urn:microsoft.com/office/officeart/2005/8/layout/default"/>
    <dgm:cxn modelId="{AC03C127-9B95-4AFC-ADF3-E8D59B625EA0}" type="presParOf" srcId="{9D6432E6-9733-478A-88B7-02126E971105}" destId="{869D9456-A23A-43E1-AF09-388EE2D8F1BA}" srcOrd="15" destOrd="0" presId="urn:microsoft.com/office/officeart/2005/8/layout/default"/>
    <dgm:cxn modelId="{96F0187C-DFB1-4D58-B897-A28F251BDDF2}" type="presParOf" srcId="{9D6432E6-9733-478A-88B7-02126E971105}" destId="{F63C28CF-CAE3-463D-825E-9B9D0A07D107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94ECF6-F5DA-4DD4-BFBE-C6D81083D32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B21401D-AE7D-4FDE-AF11-8F88D547958C}">
      <dgm:prSet/>
      <dgm:spPr/>
      <dgm:t>
        <a:bodyPr/>
        <a:lstStyle/>
        <a:p>
          <a:pPr rtl="0"/>
          <a:r>
            <a:rPr lang="ru-RU" dirty="0" err="1" smtClean="0"/>
            <a:t>раціоналізм</a:t>
          </a:r>
          <a:r>
            <a:rPr lang="ru-RU" dirty="0" smtClean="0"/>
            <a:t>, </a:t>
          </a:r>
          <a:r>
            <a:rPr lang="ru-RU" dirty="0" err="1" smtClean="0"/>
            <a:t>ототожнення</a:t>
          </a:r>
          <a:r>
            <a:rPr lang="ru-RU" dirty="0" smtClean="0"/>
            <a:t> </a:t>
          </a:r>
          <a:r>
            <a:rPr lang="ru-RU" dirty="0" err="1" smtClean="0"/>
            <a:t>психіки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свідомості</a:t>
          </a:r>
          <a:endParaRPr lang="ru-RU" dirty="0"/>
        </a:p>
      </dgm:t>
    </dgm:pt>
    <dgm:pt modelId="{233FCA36-88EC-46D7-8637-F9679D4F4045}" type="parTrans" cxnId="{ED846A2C-9C86-48EA-91F3-4F3B99A7DFFB}">
      <dgm:prSet/>
      <dgm:spPr/>
      <dgm:t>
        <a:bodyPr/>
        <a:lstStyle/>
        <a:p>
          <a:endParaRPr lang="ru-RU"/>
        </a:p>
      </dgm:t>
    </dgm:pt>
    <dgm:pt modelId="{610BEAE0-3B9E-400D-8A1D-775927ADD8B8}" type="sibTrans" cxnId="{ED846A2C-9C86-48EA-91F3-4F3B99A7DFFB}">
      <dgm:prSet/>
      <dgm:spPr/>
      <dgm:t>
        <a:bodyPr/>
        <a:lstStyle/>
        <a:p>
          <a:endParaRPr lang="ru-RU"/>
        </a:p>
      </dgm:t>
    </dgm:pt>
    <dgm:pt modelId="{D42F6B59-409A-4E50-A533-ACDB876CB9C0}">
      <dgm:prSet/>
      <dgm:spPr/>
      <dgm:t>
        <a:bodyPr/>
        <a:lstStyle/>
        <a:p>
          <a:pPr rtl="0"/>
          <a:r>
            <a:rPr lang="ru-RU" dirty="0" err="1" smtClean="0"/>
            <a:t>правдиве</a:t>
          </a:r>
          <a:r>
            <a:rPr lang="ru-RU" dirty="0" smtClean="0"/>
            <a:t>, </a:t>
          </a:r>
          <a:r>
            <a:rPr lang="ru-RU" dirty="0" err="1" smtClean="0"/>
            <a:t>конкретно-історичне</a:t>
          </a:r>
          <a:r>
            <a:rPr lang="ru-RU" dirty="0" smtClean="0"/>
            <a:t>, </a:t>
          </a:r>
          <a:r>
            <a:rPr lang="ru-RU" dirty="0" err="1" smtClean="0"/>
            <a:t>всебічне</a:t>
          </a:r>
          <a:r>
            <a:rPr lang="ru-RU" dirty="0" smtClean="0"/>
            <a:t> </a:t>
          </a:r>
          <a:r>
            <a:rPr lang="ru-RU" dirty="0" err="1" smtClean="0"/>
            <a:t>зображення</a:t>
          </a:r>
          <a:r>
            <a:rPr lang="ru-RU" dirty="0" smtClean="0"/>
            <a:t> </a:t>
          </a:r>
          <a:r>
            <a:rPr lang="ru-RU" dirty="0" err="1" smtClean="0"/>
            <a:t>типових</a:t>
          </a:r>
          <a:r>
            <a:rPr lang="ru-RU" dirty="0" smtClean="0"/>
            <a:t> </a:t>
          </a:r>
          <a:r>
            <a:rPr lang="ru-RU" dirty="0" err="1" smtClean="0"/>
            <a:t>подій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характерів</a:t>
          </a:r>
          <a:r>
            <a:rPr lang="ru-RU" dirty="0" smtClean="0"/>
            <a:t> у </a:t>
          </a:r>
          <a:r>
            <a:rPr lang="ru-RU" dirty="0" err="1" smtClean="0"/>
            <a:t>типових</a:t>
          </a:r>
          <a:r>
            <a:rPr lang="ru-RU" dirty="0" smtClean="0"/>
            <a:t> </a:t>
          </a:r>
          <a:r>
            <a:rPr lang="ru-RU" dirty="0" err="1" smtClean="0"/>
            <a:t>обставинах</a:t>
          </a:r>
          <a:r>
            <a:rPr lang="ru-RU" dirty="0" smtClean="0"/>
            <a:t> при </a:t>
          </a:r>
          <a:r>
            <a:rPr lang="ru-RU" dirty="0" err="1" smtClean="0"/>
            <a:t>правдивості</a:t>
          </a:r>
          <a:r>
            <a:rPr lang="ru-RU" dirty="0" smtClean="0"/>
            <a:t> деталей</a:t>
          </a:r>
          <a:endParaRPr lang="ru-RU" dirty="0"/>
        </a:p>
      </dgm:t>
    </dgm:pt>
    <dgm:pt modelId="{8B4FABA5-0629-4766-BD41-D8E4C6B68BFD}" type="parTrans" cxnId="{865AF714-D6AA-41E2-8DD7-9BE94C08D946}">
      <dgm:prSet/>
      <dgm:spPr/>
      <dgm:t>
        <a:bodyPr/>
        <a:lstStyle/>
        <a:p>
          <a:endParaRPr lang="ru-RU"/>
        </a:p>
      </dgm:t>
    </dgm:pt>
    <dgm:pt modelId="{095B290C-0A29-41DD-9558-1FACEA2C39FF}" type="sibTrans" cxnId="{865AF714-D6AA-41E2-8DD7-9BE94C08D946}">
      <dgm:prSet/>
      <dgm:spPr/>
      <dgm:t>
        <a:bodyPr/>
        <a:lstStyle/>
        <a:p>
          <a:endParaRPr lang="ru-RU"/>
        </a:p>
      </dgm:t>
    </dgm:pt>
    <dgm:pt modelId="{3C0A22BA-BF8B-4989-A64B-D751FA330A50}">
      <dgm:prSet/>
      <dgm:spPr/>
      <dgm:t>
        <a:bodyPr/>
        <a:lstStyle/>
        <a:p>
          <a:pPr rtl="0"/>
          <a:r>
            <a:rPr lang="ru-RU" dirty="0" smtClean="0"/>
            <a:t>принцип </a:t>
          </a:r>
          <a:r>
            <a:rPr lang="ru-RU" dirty="0" err="1" smtClean="0"/>
            <a:t>точної</a:t>
          </a:r>
          <a:r>
            <a:rPr lang="ru-RU" dirty="0" smtClean="0"/>
            <a:t> </a:t>
          </a:r>
          <a:r>
            <a:rPr lang="ru-RU" dirty="0" err="1" smtClean="0"/>
            <a:t>відповідності</a:t>
          </a:r>
          <a:r>
            <a:rPr lang="ru-RU" dirty="0" smtClean="0"/>
            <a:t> </a:t>
          </a:r>
          <a:r>
            <a:rPr lang="ru-RU" dirty="0" err="1" smtClean="0"/>
            <a:t>реальній</a:t>
          </a:r>
          <a:r>
            <a:rPr lang="ru-RU" dirty="0" smtClean="0"/>
            <a:t> </a:t>
          </a:r>
          <a:r>
            <a:rPr lang="ru-RU" dirty="0" err="1" smtClean="0"/>
            <a:t>дійсності</a:t>
          </a:r>
          <a:endParaRPr lang="ru-RU" dirty="0"/>
        </a:p>
      </dgm:t>
    </dgm:pt>
    <dgm:pt modelId="{35B6F67A-C3B8-4D3B-A2D9-A7901B112C60}" type="parTrans" cxnId="{3E0D005B-5FFF-4CC1-A322-5D8985A37C27}">
      <dgm:prSet/>
      <dgm:spPr/>
      <dgm:t>
        <a:bodyPr/>
        <a:lstStyle/>
        <a:p>
          <a:endParaRPr lang="ru-RU"/>
        </a:p>
      </dgm:t>
    </dgm:pt>
    <dgm:pt modelId="{3E72CBFB-5FE0-41A8-93BF-F212A1FD5EA5}" type="sibTrans" cxnId="{3E0D005B-5FFF-4CC1-A322-5D8985A37C27}">
      <dgm:prSet/>
      <dgm:spPr/>
      <dgm:t>
        <a:bodyPr/>
        <a:lstStyle/>
        <a:p>
          <a:endParaRPr lang="ru-RU"/>
        </a:p>
      </dgm:t>
    </dgm:pt>
    <dgm:pt modelId="{C953DF67-1214-4B58-860E-6F574A3CBDDE}">
      <dgm:prSet/>
      <dgm:spPr/>
      <dgm:t>
        <a:bodyPr/>
        <a:lstStyle/>
        <a:p>
          <a:pPr rtl="0"/>
          <a:r>
            <a:rPr lang="ru-RU" dirty="0" smtClean="0"/>
            <a:t> характер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вчинки</a:t>
          </a:r>
          <a:r>
            <a:rPr lang="ru-RU" dirty="0" smtClean="0"/>
            <a:t> героя </a:t>
          </a:r>
          <a:r>
            <a:rPr lang="ru-RU" dirty="0" err="1" smtClean="0"/>
            <a:t>пояснюються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соціальним</a:t>
          </a:r>
          <a:r>
            <a:rPr lang="ru-RU" dirty="0" smtClean="0"/>
            <a:t> </a:t>
          </a:r>
          <a:r>
            <a:rPr lang="ru-RU" dirty="0" err="1" smtClean="0"/>
            <a:t>походженням</a:t>
          </a:r>
          <a:r>
            <a:rPr lang="ru-RU" dirty="0" smtClean="0"/>
            <a:t> та становищем, </a:t>
          </a:r>
          <a:r>
            <a:rPr lang="ru-RU" dirty="0" err="1" smtClean="0"/>
            <a:t>умовами</a:t>
          </a:r>
          <a:r>
            <a:rPr lang="ru-RU" dirty="0" smtClean="0"/>
            <a:t> </a:t>
          </a:r>
          <a:r>
            <a:rPr lang="ru-RU" dirty="0" err="1" smtClean="0"/>
            <a:t>повсякденного</a:t>
          </a:r>
          <a:r>
            <a:rPr lang="ru-RU" dirty="0" smtClean="0"/>
            <a:t> </a:t>
          </a:r>
          <a:r>
            <a:rPr lang="ru-RU" dirty="0" err="1" smtClean="0"/>
            <a:t>життя</a:t>
          </a:r>
          <a:endParaRPr lang="ru-RU" dirty="0"/>
        </a:p>
      </dgm:t>
    </dgm:pt>
    <dgm:pt modelId="{EB40E82F-AD68-46EB-A323-7D5B0535415E}" type="parTrans" cxnId="{5395B97B-D2DD-450A-999E-718C15053722}">
      <dgm:prSet/>
      <dgm:spPr/>
      <dgm:t>
        <a:bodyPr/>
        <a:lstStyle/>
        <a:p>
          <a:endParaRPr lang="ru-RU"/>
        </a:p>
      </dgm:t>
    </dgm:pt>
    <dgm:pt modelId="{104D365D-53E2-4C09-9039-D06FD7369ABA}" type="sibTrans" cxnId="{5395B97B-D2DD-450A-999E-718C15053722}">
      <dgm:prSet/>
      <dgm:spPr/>
      <dgm:t>
        <a:bodyPr/>
        <a:lstStyle/>
        <a:p>
          <a:endParaRPr lang="ru-RU"/>
        </a:p>
      </dgm:t>
    </dgm:pt>
    <dgm:pt modelId="{8D88ABCA-4EAC-461A-B031-2FF5857FA9D0}">
      <dgm:prSet/>
      <dgm:spPr/>
      <dgm:t>
        <a:bodyPr/>
        <a:lstStyle/>
        <a:p>
          <a:pPr rtl="0"/>
          <a:r>
            <a:rPr lang="ru-RU" dirty="0" err="1" smtClean="0"/>
            <a:t>конфліктність</a:t>
          </a:r>
          <a:r>
            <a:rPr lang="ru-RU" dirty="0" smtClean="0"/>
            <a:t> як </a:t>
          </a:r>
          <a:r>
            <a:rPr lang="ru-RU" dirty="0" err="1" smtClean="0"/>
            <a:t>сюжетно-композиційний</a:t>
          </a:r>
          <a:r>
            <a:rPr lang="ru-RU" dirty="0" smtClean="0"/>
            <a:t> </a:t>
          </a:r>
          <a:r>
            <a:rPr lang="ru-RU" dirty="0" err="1" smtClean="0"/>
            <a:t>спосіб</a:t>
          </a:r>
          <a:r>
            <a:rPr lang="ru-RU" dirty="0" smtClean="0"/>
            <a:t> </a:t>
          </a:r>
          <a:r>
            <a:rPr lang="ru-RU" dirty="0" err="1" smtClean="0"/>
            <a:t>формування</a:t>
          </a:r>
          <a:r>
            <a:rPr lang="ru-RU" dirty="0" smtClean="0"/>
            <a:t> </a:t>
          </a:r>
          <a:r>
            <a:rPr lang="ru-RU" dirty="0" err="1" smtClean="0"/>
            <a:t>художньої</a:t>
          </a:r>
          <a:r>
            <a:rPr lang="ru-RU" dirty="0" smtClean="0"/>
            <a:t> </a:t>
          </a:r>
          <a:r>
            <a:rPr lang="ru-RU" dirty="0" err="1" smtClean="0"/>
            <a:t>правди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D6840241-FF3D-49A6-A169-235EA27117D9}" type="parTrans" cxnId="{FEF7691C-30C0-492F-BAF1-676AB6A003C8}">
      <dgm:prSet/>
      <dgm:spPr/>
      <dgm:t>
        <a:bodyPr/>
        <a:lstStyle/>
        <a:p>
          <a:endParaRPr lang="ru-RU"/>
        </a:p>
      </dgm:t>
    </dgm:pt>
    <dgm:pt modelId="{3696F7EB-707F-4FE2-B0EF-3AA49CA35B37}" type="sibTrans" cxnId="{FEF7691C-30C0-492F-BAF1-676AB6A003C8}">
      <dgm:prSet/>
      <dgm:spPr/>
      <dgm:t>
        <a:bodyPr/>
        <a:lstStyle/>
        <a:p>
          <a:endParaRPr lang="ru-RU"/>
        </a:p>
      </dgm:t>
    </dgm:pt>
    <dgm:pt modelId="{3B32F323-0C22-4061-BE03-5877FAC582D9}">
      <dgm:prSet/>
      <dgm:spPr/>
    </dgm:pt>
    <dgm:pt modelId="{A7970083-0D4C-4979-9DDF-3FA9B860BE9E}" type="parTrans" cxnId="{78087868-65ED-4321-8326-DF2A769CC627}">
      <dgm:prSet/>
      <dgm:spPr/>
      <dgm:t>
        <a:bodyPr/>
        <a:lstStyle/>
        <a:p>
          <a:endParaRPr lang="ru-RU"/>
        </a:p>
      </dgm:t>
    </dgm:pt>
    <dgm:pt modelId="{DB6E00A0-81C4-4856-8FEA-A68C40600811}" type="sibTrans" cxnId="{78087868-65ED-4321-8326-DF2A769CC627}">
      <dgm:prSet/>
      <dgm:spPr/>
      <dgm:t>
        <a:bodyPr/>
        <a:lstStyle/>
        <a:p>
          <a:endParaRPr lang="ru-RU"/>
        </a:p>
      </dgm:t>
    </dgm:pt>
    <dgm:pt modelId="{0C1D1E79-D0DE-47AB-81E4-1D2DE8DC0973}">
      <dgm:prSet/>
      <dgm:spPr/>
    </dgm:pt>
    <dgm:pt modelId="{38131CCE-EFEE-4CB5-834E-FFEB1C89E950}" type="parTrans" cxnId="{55B644FF-4BB9-45BC-B4AA-36A3A9DC8766}">
      <dgm:prSet/>
      <dgm:spPr/>
      <dgm:t>
        <a:bodyPr/>
        <a:lstStyle/>
        <a:p>
          <a:endParaRPr lang="ru-RU"/>
        </a:p>
      </dgm:t>
    </dgm:pt>
    <dgm:pt modelId="{B037BA72-D2C7-4720-BFE0-7392FC1A4358}" type="sibTrans" cxnId="{55B644FF-4BB9-45BC-B4AA-36A3A9DC8766}">
      <dgm:prSet/>
      <dgm:spPr/>
      <dgm:t>
        <a:bodyPr/>
        <a:lstStyle/>
        <a:p>
          <a:endParaRPr lang="ru-RU"/>
        </a:p>
      </dgm:t>
    </dgm:pt>
    <dgm:pt modelId="{E2925F6A-78F9-4C15-8732-15F79F4D9CAB}">
      <dgm:prSet/>
      <dgm:spPr/>
    </dgm:pt>
    <dgm:pt modelId="{1C530771-AE88-48E2-91CA-70C7B2711E82}" type="parTrans" cxnId="{5B2326C5-859C-4468-8A13-D2D9FB1698AC}">
      <dgm:prSet/>
      <dgm:spPr/>
      <dgm:t>
        <a:bodyPr/>
        <a:lstStyle/>
        <a:p>
          <a:endParaRPr lang="ru-RU"/>
        </a:p>
      </dgm:t>
    </dgm:pt>
    <dgm:pt modelId="{BC152E39-7358-4AC3-A34C-6C672923DF25}" type="sibTrans" cxnId="{5B2326C5-859C-4468-8A13-D2D9FB1698AC}">
      <dgm:prSet/>
      <dgm:spPr/>
      <dgm:t>
        <a:bodyPr/>
        <a:lstStyle/>
        <a:p>
          <a:endParaRPr lang="ru-RU"/>
        </a:p>
      </dgm:t>
    </dgm:pt>
    <dgm:pt modelId="{458B3B94-30D1-4A09-B684-73BA544078D0}" type="pres">
      <dgm:prSet presAssocID="{6D94ECF6-F5DA-4DD4-BFBE-C6D81083D328}" presName="outerComposite" presStyleCnt="0">
        <dgm:presLayoutVars>
          <dgm:chMax val="5"/>
          <dgm:dir/>
          <dgm:resizeHandles val="exact"/>
        </dgm:presLayoutVars>
      </dgm:prSet>
      <dgm:spPr/>
    </dgm:pt>
    <dgm:pt modelId="{36C27B7D-24E3-4DAC-A0E4-404FA5D7B781}" type="pres">
      <dgm:prSet presAssocID="{6D94ECF6-F5DA-4DD4-BFBE-C6D81083D328}" presName="dummyMaxCanvas" presStyleCnt="0">
        <dgm:presLayoutVars/>
      </dgm:prSet>
      <dgm:spPr/>
    </dgm:pt>
    <dgm:pt modelId="{D4B43C39-53FF-4C29-A9AC-C17AA2AC7325}" type="pres">
      <dgm:prSet presAssocID="{6D94ECF6-F5DA-4DD4-BFBE-C6D81083D328}" presName="FiveNodes_1" presStyleLbl="node1" presStyleIdx="0" presStyleCnt="5">
        <dgm:presLayoutVars>
          <dgm:bulletEnabled val="1"/>
        </dgm:presLayoutVars>
      </dgm:prSet>
      <dgm:spPr/>
    </dgm:pt>
    <dgm:pt modelId="{F0D6B38A-6822-407C-AB47-BA59D0987270}" type="pres">
      <dgm:prSet presAssocID="{6D94ECF6-F5DA-4DD4-BFBE-C6D81083D328}" presName="FiveNodes_2" presStyleLbl="node1" presStyleIdx="1" presStyleCnt="5">
        <dgm:presLayoutVars>
          <dgm:bulletEnabled val="1"/>
        </dgm:presLayoutVars>
      </dgm:prSet>
      <dgm:spPr/>
    </dgm:pt>
    <dgm:pt modelId="{20F68884-0E09-43BF-A2DE-D32C1290599B}" type="pres">
      <dgm:prSet presAssocID="{6D94ECF6-F5DA-4DD4-BFBE-C6D81083D328}" presName="FiveNodes_3" presStyleLbl="node1" presStyleIdx="2" presStyleCnt="5">
        <dgm:presLayoutVars>
          <dgm:bulletEnabled val="1"/>
        </dgm:presLayoutVars>
      </dgm:prSet>
      <dgm:spPr/>
    </dgm:pt>
    <dgm:pt modelId="{48280091-9200-4F16-9797-3B0C2FE5C77C}" type="pres">
      <dgm:prSet presAssocID="{6D94ECF6-F5DA-4DD4-BFBE-C6D81083D328}" presName="FiveNodes_4" presStyleLbl="node1" presStyleIdx="3" presStyleCnt="5">
        <dgm:presLayoutVars>
          <dgm:bulletEnabled val="1"/>
        </dgm:presLayoutVars>
      </dgm:prSet>
      <dgm:spPr/>
    </dgm:pt>
    <dgm:pt modelId="{13D03910-128B-46B6-ACD5-810F29F8B5A4}" type="pres">
      <dgm:prSet presAssocID="{6D94ECF6-F5DA-4DD4-BFBE-C6D81083D328}" presName="FiveNodes_5" presStyleLbl="node1" presStyleIdx="4" presStyleCnt="5">
        <dgm:presLayoutVars>
          <dgm:bulletEnabled val="1"/>
        </dgm:presLayoutVars>
      </dgm:prSet>
      <dgm:spPr/>
    </dgm:pt>
    <dgm:pt modelId="{AFDD4FE0-8578-479B-9481-A3D344D5436D}" type="pres">
      <dgm:prSet presAssocID="{6D94ECF6-F5DA-4DD4-BFBE-C6D81083D328}" presName="FiveConn_1-2" presStyleLbl="fgAccFollowNode1" presStyleIdx="0" presStyleCnt="4">
        <dgm:presLayoutVars>
          <dgm:bulletEnabled val="1"/>
        </dgm:presLayoutVars>
      </dgm:prSet>
      <dgm:spPr/>
    </dgm:pt>
    <dgm:pt modelId="{66380FE2-9434-4251-8F71-8505241D44AE}" type="pres">
      <dgm:prSet presAssocID="{6D94ECF6-F5DA-4DD4-BFBE-C6D81083D328}" presName="FiveConn_2-3" presStyleLbl="fgAccFollowNode1" presStyleIdx="1" presStyleCnt="4">
        <dgm:presLayoutVars>
          <dgm:bulletEnabled val="1"/>
        </dgm:presLayoutVars>
      </dgm:prSet>
      <dgm:spPr/>
    </dgm:pt>
    <dgm:pt modelId="{F10DAE7F-463E-4C56-8D64-6B64A6C17FA0}" type="pres">
      <dgm:prSet presAssocID="{6D94ECF6-F5DA-4DD4-BFBE-C6D81083D328}" presName="FiveConn_3-4" presStyleLbl="fgAccFollowNode1" presStyleIdx="2" presStyleCnt="4">
        <dgm:presLayoutVars>
          <dgm:bulletEnabled val="1"/>
        </dgm:presLayoutVars>
      </dgm:prSet>
      <dgm:spPr/>
    </dgm:pt>
    <dgm:pt modelId="{6D69DBB1-14C5-4A47-B10F-2F44A1DA9277}" type="pres">
      <dgm:prSet presAssocID="{6D94ECF6-F5DA-4DD4-BFBE-C6D81083D328}" presName="FiveConn_4-5" presStyleLbl="fgAccFollowNode1" presStyleIdx="3" presStyleCnt="4">
        <dgm:presLayoutVars>
          <dgm:bulletEnabled val="1"/>
        </dgm:presLayoutVars>
      </dgm:prSet>
      <dgm:spPr/>
    </dgm:pt>
    <dgm:pt modelId="{5CE96D6C-F044-418A-8C29-21C7AA868114}" type="pres">
      <dgm:prSet presAssocID="{6D94ECF6-F5DA-4DD4-BFBE-C6D81083D328}" presName="FiveNodes_1_text" presStyleLbl="node1" presStyleIdx="4" presStyleCnt="5">
        <dgm:presLayoutVars>
          <dgm:bulletEnabled val="1"/>
        </dgm:presLayoutVars>
      </dgm:prSet>
      <dgm:spPr/>
    </dgm:pt>
    <dgm:pt modelId="{94180D0A-2E7E-4414-A648-49171A000E64}" type="pres">
      <dgm:prSet presAssocID="{6D94ECF6-F5DA-4DD4-BFBE-C6D81083D328}" presName="FiveNodes_2_text" presStyleLbl="node1" presStyleIdx="4" presStyleCnt="5">
        <dgm:presLayoutVars>
          <dgm:bulletEnabled val="1"/>
        </dgm:presLayoutVars>
      </dgm:prSet>
      <dgm:spPr/>
    </dgm:pt>
    <dgm:pt modelId="{1BF9C192-FF18-40E9-AAC4-6FDD2B402931}" type="pres">
      <dgm:prSet presAssocID="{6D94ECF6-F5DA-4DD4-BFBE-C6D81083D328}" presName="FiveNodes_3_text" presStyleLbl="node1" presStyleIdx="4" presStyleCnt="5">
        <dgm:presLayoutVars>
          <dgm:bulletEnabled val="1"/>
        </dgm:presLayoutVars>
      </dgm:prSet>
      <dgm:spPr/>
    </dgm:pt>
    <dgm:pt modelId="{97D6127D-CC22-41A7-8B90-C462553C48D6}" type="pres">
      <dgm:prSet presAssocID="{6D94ECF6-F5DA-4DD4-BFBE-C6D81083D328}" presName="FiveNodes_4_text" presStyleLbl="node1" presStyleIdx="4" presStyleCnt="5">
        <dgm:presLayoutVars>
          <dgm:bulletEnabled val="1"/>
        </dgm:presLayoutVars>
      </dgm:prSet>
      <dgm:spPr/>
    </dgm:pt>
    <dgm:pt modelId="{6C30C23E-2C6F-4670-B847-FF706DDF6852}" type="pres">
      <dgm:prSet presAssocID="{6D94ECF6-F5DA-4DD4-BFBE-C6D81083D328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A0E17581-2D64-4FDE-B73E-2A3933A03748}" type="presOf" srcId="{3E72CBFB-5FE0-41A8-93BF-F212A1FD5EA5}" destId="{F10DAE7F-463E-4C56-8D64-6B64A6C17FA0}" srcOrd="0" destOrd="0" presId="urn:microsoft.com/office/officeart/2005/8/layout/vProcess5"/>
    <dgm:cxn modelId="{78087868-65ED-4321-8326-DF2A769CC627}" srcId="{6D94ECF6-F5DA-4DD4-BFBE-C6D81083D328}" destId="{3B32F323-0C22-4061-BE03-5877FAC582D9}" srcOrd="5" destOrd="0" parTransId="{A7970083-0D4C-4979-9DDF-3FA9B860BE9E}" sibTransId="{DB6E00A0-81C4-4856-8FEA-A68C40600811}"/>
    <dgm:cxn modelId="{56A15D64-3338-4B4D-8086-68EE1F2680EE}" type="presOf" srcId="{3C0A22BA-BF8B-4989-A64B-D751FA330A50}" destId="{1BF9C192-FF18-40E9-AAC4-6FDD2B402931}" srcOrd="1" destOrd="0" presId="urn:microsoft.com/office/officeart/2005/8/layout/vProcess5"/>
    <dgm:cxn modelId="{D4898DD8-4016-4A5E-B057-9C4F8E9AF0B6}" type="presOf" srcId="{610BEAE0-3B9E-400D-8A1D-775927ADD8B8}" destId="{AFDD4FE0-8578-479B-9481-A3D344D5436D}" srcOrd="0" destOrd="0" presId="urn:microsoft.com/office/officeart/2005/8/layout/vProcess5"/>
    <dgm:cxn modelId="{5EC9CA59-CCB4-4630-A7BB-6608990DA495}" type="presOf" srcId="{2B21401D-AE7D-4FDE-AF11-8F88D547958C}" destId="{D4B43C39-53FF-4C29-A9AC-C17AA2AC7325}" srcOrd="0" destOrd="0" presId="urn:microsoft.com/office/officeart/2005/8/layout/vProcess5"/>
    <dgm:cxn modelId="{55B644FF-4BB9-45BC-B4AA-36A3A9DC8766}" srcId="{6D94ECF6-F5DA-4DD4-BFBE-C6D81083D328}" destId="{0C1D1E79-D0DE-47AB-81E4-1D2DE8DC0973}" srcOrd="6" destOrd="0" parTransId="{38131CCE-EFEE-4CB5-834E-FFEB1C89E950}" sibTransId="{B037BA72-D2C7-4720-BFE0-7392FC1A4358}"/>
    <dgm:cxn modelId="{BDA16453-2472-47FE-9B27-53B32F28FEB6}" type="presOf" srcId="{095B290C-0A29-41DD-9558-1FACEA2C39FF}" destId="{66380FE2-9434-4251-8F71-8505241D44AE}" srcOrd="0" destOrd="0" presId="urn:microsoft.com/office/officeart/2005/8/layout/vProcess5"/>
    <dgm:cxn modelId="{2BAF278B-252C-42C7-B937-9A0D87B483F1}" type="presOf" srcId="{104D365D-53E2-4C09-9039-D06FD7369ABA}" destId="{6D69DBB1-14C5-4A47-B10F-2F44A1DA9277}" srcOrd="0" destOrd="0" presId="urn:microsoft.com/office/officeart/2005/8/layout/vProcess5"/>
    <dgm:cxn modelId="{8B5DF5C8-D993-4EAA-B755-F562D9FCF001}" type="presOf" srcId="{D42F6B59-409A-4E50-A533-ACDB876CB9C0}" destId="{94180D0A-2E7E-4414-A648-49171A000E64}" srcOrd="1" destOrd="0" presId="urn:microsoft.com/office/officeart/2005/8/layout/vProcess5"/>
    <dgm:cxn modelId="{1BF5D76D-49FE-437E-8128-64BD981C5621}" type="presOf" srcId="{2B21401D-AE7D-4FDE-AF11-8F88D547958C}" destId="{5CE96D6C-F044-418A-8C29-21C7AA868114}" srcOrd="1" destOrd="0" presId="urn:microsoft.com/office/officeart/2005/8/layout/vProcess5"/>
    <dgm:cxn modelId="{5B2326C5-859C-4468-8A13-D2D9FB1698AC}" srcId="{6D94ECF6-F5DA-4DD4-BFBE-C6D81083D328}" destId="{E2925F6A-78F9-4C15-8732-15F79F4D9CAB}" srcOrd="7" destOrd="0" parTransId="{1C530771-AE88-48E2-91CA-70C7B2711E82}" sibTransId="{BC152E39-7358-4AC3-A34C-6C672923DF25}"/>
    <dgm:cxn modelId="{A5C10D53-EEAA-4418-96DD-9189E00EF5E6}" type="presOf" srcId="{6D94ECF6-F5DA-4DD4-BFBE-C6D81083D328}" destId="{458B3B94-30D1-4A09-B684-73BA544078D0}" srcOrd="0" destOrd="0" presId="urn:microsoft.com/office/officeart/2005/8/layout/vProcess5"/>
    <dgm:cxn modelId="{3E0D005B-5FFF-4CC1-A322-5D8985A37C27}" srcId="{6D94ECF6-F5DA-4DD4-BFBE-C6D81083D328}" destId="{3C0A22BA-BF8B-4989-A64B-D751FA330A50}" srcOrd="2" destOrd="0" parTransId="{35B6F67A-C3B8-4D3B-A2D9-A7901B112C60}" sibTransId="{3E72CBFB-5FE0-41A8-93BF-F212A1FD5EA5}"/>
    <dgm:cxn modelId="{660D5CF4-7130-4F83-A0D7-1C91547369E0}" type="presOf" srcId="{3C0A22BA-BF8B-4989-A64B-D751FA330A50}" destId="{20F68884-0E09-43BF-A2DE-D32C1290599B}" srcOrd="0" destOrd="0" presId="urn:microsoft.com/office/officeart/2005/8/layout/vProcess5"/>
    <dgm:cxn modelId="{3C573533-B3B6-45AD-A9F9-3DB079D816BA}" type="presOf" srcId="{C953DF67-1214-4B58-860E-6F574A3CBDDE}" destId="{97D6127D-CC22-41A7-8B90-C462553C48D6}" srcOrd="1" destOrd="0" presId="urn:microsoft.com/office/officeart/2005/8/layout/vProcess5"/>
    <dgm:cxn modelId="{1E576E2B-093A-4DD6-8104-E74380D24F4A}" type="presOf" srcId="{8D88ABCA-4EAC-461A-B031-2FF5857FA9D0}" destId="{13D03910-128B-46B6-ACD5-810F29F8B5A4}" srcOrd="0" destOrd="0" presId="urn:microsoft.com/office/officeart/2005/8/layout/vProcess5"/>
    <dgm:cxn modelId="{71C00AE6-2DAB-4818-BCFE-AFA98DA31464}" type="presOf" srcId="{D42F6B59-409A-4E50-A533-ACDB876CB9C0}" destId="{F0D6B38A-6822-407C-AB47-BA59D0987270}" srcOrd="0" destOrd="0" presId="urn:microsoft.com/office/officeart/2005/8/layout/vProcess5"/>
    <dgm:cxn modelId="{DD46838E-F14E-4B61-8AE5-261B0A5F29D6}" type="presOf" srcId="{8D88ABCA-4EAC-461A-B031-2FF5857FA9D0}" destId="{6C30C23E-2C6F-4670-B847-FF706DDF6852}" srcOrd="1" destOrd="0" presId="urn:microsoft.com/office/officeart/2005/8/layout/vProcess5"/>
    <dgm:cxn modelId="{45CFC71F-CB30-469F-8E76-C5594FF11FE5}" type="presOf" srcId="{C953DF67-1214-4B58-860E-6F574A3CBDDE}" destId="{48280091-9200-4F16-9797-3B0C2FE5C77C}" srcOrd="0" destOrd="0" presId="urn:microsoft.com/office/officeart/2005/8/layout/vProcess5"/>
    <dgm:cxn modelId="{5395B97B-D2DD-450A-999E-718C15053722}" srcId="{6D94ECF6-F5DA-4DD4-BFBE-C6D81083D328}" destId="{C953DF67-1214-4B58-860E-6F574A3CBDDE}" srcOrd="3" destOrd="0" parTransId="{EB40E82F-AD68-46EB-A323-7D5B0535415E}" sibTransId="{104D365D-53E2-4C09-9039-D06FD7369ABA}"/>
    <dgm:cxn modelId="{FEF7691C-30C0-492F-BAF1-676AB6A003C8}" srcId="{6D94ECF6-F5DA-4DD4-BFBE-C6D81083D328}" destId="{8D88ABCA-4EAC-461A-B031-2FF5857FA9D0}" srcOrd="4" destOrd="0" parTransId="{D6840241-FF3D-49A6-A169-235EA27117D9}" sibTransId="{3696F7EB-707F-4FE2-B0EF-3AA49CA35B37}"/>
    <dgm:cxn modelId="{ED846A2C-9C86-48EA-91F3-4F3B99A7DFFB}" srcId="{6D94ECF6-F5DA-4DD4-BFBE-C6D81083D328}" destId="{2B21401D-AE7D-4FDE-AF11-8F88D547958C}" srcOrd="0" destOrd="0" parTransId="{233FCA36-88EC-46D7-8637-F9679D4F4045}" sibTransId="{610BEAE0-3B9E-400D-8A1D-775927ADD8B8}"/>
    <dgm:cxn modelId="{865AF714-D6AA-41E2-8DD7-9BE94C08D946}" srcId="{6D94ECF6-F5DA-4DD4-BFBE-C6D81083D328}" destId="{D42F6B59-409A-4E50-A533-ACDB876CB9C0}" srcOrd="1" destOrd="0" parTransId="{8B4FABA5-0629-4766-BD41-D8E4C6B68BFD}" sibTransId="{095B290C-0A29-41DD-9558-1FACEA2C39FF}"/>
    <dgm:cxn modelId="{23CDBBFF-B778-42F5-AB3D-DCFCA3DC3B56}" type="presParOf" srcId="{458B3B94-30D1-4A09-B684-73BA544078D0}" destId="{36C27B7D-24E3-4DAC-A0E4-404FA5D7B781}" srcOrd="0" destOrd="0" presId="urn:microsoft.com/office/officeart/2005/8/layout/vProcess5"/>
    <dgm:cxn modelId="{0A0EDA6C-4B16-4799-8AC5-697B8ACF7070}" type="presParOf" srcId="{458B3B94-30D1-4A09-B684-73BA544078D0}" destId="{D4B43C39-53FF-4C29-A9AC-C17AA2AC7325}" srcOrd="1" destOrd="0" presId="urn:microsoft.com/office/officeart/2005/8/layout/vProcess5"/>
    <dgm:cxn modelId="{68253F1B-DEE8-4333-88D3-C495FC5646A4}" type="presParOf" srcId="{458B3B94-30D1-4A09-B684-73BA544078D0}" destId="{F0D6B38A-6822-407C-AB47-BA59D0987270}" srcOrd="2" destOrd="0" presId="urn:microsoft.com/office/officeart/2005/8/layout/vProcess5"/>
    <dgm:cxn modelId="{707292FB-A675-4E95-9C6B-159F3934AD72}" type="presParOf" srcId="{458B3B94-30D1-4A09-B684-73BA544078D0}" destId="{20F68884-0E09-43BF-A2DE-D32C1290599B}" srcOrd="3" destOrd="0" presId="urn:microsoft.com/office/officeart/2005/8/layout/vProcess5"/>
    <dgm:cxn modelId="{55C24318-F035-45AE-AC26-51E5FE9AB05F}" type="presParOf" srcId="{458B3B94-30D1-4A09-B684-73BA544078D0}" destId="{48280091-9200-4F16-9797-3B0C2FE5C77C}" srcOrd="4" destOrd="0" presId="urn:microsoft.com/office/officeart/2005/8/layout/vProcess5"/>
    <dgm:cxn modelId="{1F813F59-B1C6-4757-9500-D0D770CEE742}" type="presParOf" srcId="{458B3B94-30D1-4A09-B684-73BA544078D0}" destId="{13D03910-128B-46B6-ACD5-810F29F8B5A4}" srcOrd="5" destOrd="0" presId="urn:microsoft.com/office/officeart/2005/8/layout/vProcess5"/>
    <dgm:cxn modelId="{04AB1DCC-A27C-4C11-A28F-5364AF23A326}" type="presParOf" srcId="{458B3B94-30D1-4A09-B684-73BA544078D0}" destId="{AFDD4FE0-8578-479B-9481-A3D344D5436D}" srcOrd="6" destOrd="0" presId="urn:microsoft.com/office/officeart/2005/8/layout/vProcess5"/>
    <dgm:cxn modelId="{E5263160-58BA-4952-8A29-E636A09E346D}" type="presParOf" srcId="{458B3B94-30D1-4A09-B684-73BA544078D0}" destId="{66380FE2-9434-4251-8F71-8505241D44AE}" srcOrd="7" destOrd="0" presId="urn:microsoft.com/office/officeart/2005/8/layout/vProcess5"/>
    <dgm:cxn modelId="{FEDAE4C3-4FBA-4ED8-8695-79445C460C3F}" type="presParOf" srcId="{458B3B94-30D1-4A09-B684-73BA544078D0}" destId="{F10DAE7F-463E-4C56-8D64-6B64A6C17FA0}" srcOrd="8" destOrd="0" presId="urn:microsoft.com/office/officeart/2005/8/layout/vProcess5"/>
    <dgm:cxn modelId="{CADB4A65-FC6E-46A3-8C4A-FBF31AA365A0}" type="presParOf" srcId="{458B3B94-30D1-4A09-B684-73BA544078D0}" destId="{6D69DBB1-14C5-4A47-B10F-2F44A1DA9277}" srcOrd="9" destOrd="0" presId="urn:microsoft.com/office/officeart/2005/8/layout/vProcess5"/>
    <dgm:cxn modelId="{F4968773-3351-4502-ACAF-6D1A088F92E8}" type="presParOf" srcId="{458B3B94-30D1-4A09-B684-73BA544078D0}" destId="{5CE96D6C-F044-418A-8C29-21C7AA868114}" srcOrd="10" destOrd="0" presId="urn:microsoft.com/office/officeart/2005/8/layout/vProcess5"/>
    <dgm:cxn modelId="{8F68629B-9AF4-44B5-95B3-9F661BCD8A38}" type="presParOf" srcId="{458B3B94-30D1-4A09-B684-73BA544078D0}" destId="{94180D0A-2E7E-4414-A648-49171A000E64}" srcOrd="11" destOrd="0" presId="urn:microsoft.com/office/officeart/2005/8/layout/vProcess5"/>
    <dgm:cxn modelId="{11EA9BA2-FB5C-43BD-BE16-EF231E9D3B5E}" type="presParOf" srcId="{458B3B94-30D1-4A09-B684-73BA544078D0}" destId="{1BF9C192-FF18-40E9-AAC4-6FDD2B402931}" srcOrd="12" destOrd="0" presId="urn:microsoft.com/office/officeart/2005/8/layout/vProcess5"/>
    <dgm:cxn modelId="{E0AC0147-AFC6-437C-B2D9-0DD87B0D55CE}" type="presParOf" srcId="{458B3B94-30D1-4A09-B684-73BA544078D0}" destId="{97D6127D-CC22-41A7-8B90-C462553C48D6}" srcOrd="13" destOrd="0" presId="urn:microsoft.com/office/officeart/2005/8/layout/vProcess5"/>
    <dgm:cxn modelId="{75D65157-E657-4010-9D83-76BED2075026}" type="presParOf" srcId="{458B3B94-30D1-4A09-B684-73BA544078D0}" destId="{6C30C23E-2C6F-4670-B847-FF706DDF685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A7B252-E1CF-4268-9DEB-8AFB627C354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A8FDD0B-3D7E-4481-97F1-54CBCB38F428}">
      <dgm:prSet/>
      <dgm:spPr/>
      <dgm:t>
        <a:bodyPr/>
        <a:lstStyle/>
        <a:p>
          <a:pPr rtl="0"/>
          <a:r>
            <a:rPr lang="ru-RU" dirty="0" smtClean="0"/>
            <a:t>новизна та </a:t>
          </a:r>
          <a:r>
            <a:rPr lang="ru-RU" dirty="0" err="1" smtClean="0"/>
            <a:t>антитрадиціоналізм</a:t>
          </a:r>
          <a:endParaRPr lang="ru-RU" dirty="0"/>
        </a:p>
      </dgm:t>
    </dgm:pt>
    <dgm:pt modelId="{EE0EB16E-E051-4636-B10C-734D14B6E3AF}" type="parTrans" cxnId="{D7220299-489B-4D1D-BBD6-672B3EABB852}">
      <dgm:prSet/>
      <dgm:spPr/>
      <dgm:t>
        <a:bodyPr/>
        <a:lstStyle/>
        <a:p>
          <a:endParaRPr lang="ru-RU"/>
        </a:p>
      </dgm:t>
    </dgm:pt>
    <dgm:pt modelId="{972F9F58-48AB-4D70-B5B4-B8878A2C8A58}" type="sibTrans" cxnId="{D7220299-489B-4D1D-BBD6-672B3EABB852}">
      <dgm:prSet/>
      <dgm:spPr/>
      <dgm:t>
        <a:bodyPr/>
        <a:lstStyle/>
        <a:p>
          <a:endParaRPr lang="ru-RU"/>
        </a:p>
      </dgm:t>
    </dgm:pt>
    <dgm:pt modelId="{CEBFDC82-7E2C-4FE8-A3A4-1EBA94929B72}">
      <dgm:prSet/>
      <dgm:spPr/>
      <dgm:t>
        <a:bodyPr/>
        <a:lstStyle/>
        <a:p>
          <a:pPr rtl="0"/>
          <a:r>
            <a:rPr lang="ru-RU" dirty="0" smtClean="0"/>
            <a:t> </a:t>
          </a:r>
          <a:r>
            <a:rPr lang="ru-RU" dirty="0" err="1" smtClean="0"/>
            <a:t>перевага</a:t>
          </a:r>
          <a:r>
            <a:rPr lang="ru-RU" dirty="0" smtClean="0"/>
            <a:t> </a:t>
          </a:r>
          <a:r>
            <a:rPr lang="ru-RU" dirty="0" err="1" smtClean="0"/>
            <a:t>форми</a:t>
          </a:r>
          <a:r>
            <a:rPr lang="ru-RU" dirty="0" smtClean="0"/>
            <a:t> над </a:t>
          </a:r>
          <a:r>
            <a:rPr lang="ru-RU" dirty="0" err="1" smtClean="0"/>
            <a:t>змістом</a:t>
          </a:r>
          <a:endParaRPr lang="ru-RU" dirty="0"/>
        </a:p>
      </dgm:t>
    </dgm:pt>
    <dgm:pt modelId="{D99181A3-95D3-4209-925D-F3B577AD270C}" type="parTrans" cxnId="{A70280A3-48DC-46C4-B23E-A23C98594BDF}">
      <dgm:prSet/>
      <dgm:spPr/>
      <dgm:t>
        <a:bodyPr/>
        <a:lstStyle/>
        <a:p>
          <a:endParaRPr lang="ru-RU"/>
        </a:p>
      </dgm:t>
    </dgm:pt>
    <dgm:pt modelId="{437F86FB-615E-4418-9FC2-A72C0452ADFD}" type="sibTrans" cxnId="{A70280A3-48DC-46C4-B23E-A23C98594BDF}">
      <dgm:prSet/>
      <dgm:spPr/>
      <dgm:t>
        <a:bodyPr/>
        <a:lstStyle/>
        <a:p>
          <a:endParaRPr lang="ru-RU"/>
        </a:p>
      </dgm:t>
    </dgm:pt>
    <dgm:pt modelId="{9E68CB66-8DFD-47F0-AB23-346D5611513C}">
      <dgm:prSet/>
      <dgm:spPr/>
      <dgm:t>
        <a:bodyPr/>
        <a:lstStyle/>
        <a:p>
          <a:pPr rtl="0"/>
          <a:r>
            <a:rPr lang="ru-RU" dirty="0" err="1" smtClean="0"/>
            <a:t>визнання</a:t>
          </a:r>
          <a:r>
            <a:rPr lang="ru-RU" dirty="0" smtClean="0"/>
            <a:t> </a:t>
          </a:r>
          <a:r>
            <a:rPr lang="ru-RU" dirty="0" err="1" smtClean="0"/>
            <a:t>інтуїтивного</a:t>
          </a:r>
          <a:r>
            <a:rPr lang="ru-RU" dirty="0" smtClean="0"/>
            <a:t> </a:t>
          </a:r>
          <a:r>
            <a:rPr lang="ru-RU" dirty="0" err="1" smtClean="0"/>
            <a:t>поруч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логічним</a:t>
          </a:r>
          <a:r>
            <a:rPr lang="ru-RU" dirty="0" smtClean="0"/>
            <a:t> шляхом </a:t>
          </a:r>
          <a:r>
            <a:rPr lang="ru-RU" dirty="0" err="1" smtClean="0"/>
            <a:t>пізнання</a:t>
          </a:r>
          <a:endParaRPr lang="ru-RU" dirty="0"/>
        </a:p>
      </dgm:t>
    </dgm:pt>
    <dgm:pt modelId="{C64F9D3F-1E18-43EB-82AA-F6731D08D4A8}" type="parTrans" cxnId="{C629D8F8-AC4B-4060-AAF6-BEE28ADA4424}">
      <dgm:prSet/>
      <dgm:spPr/>
      <dgm:t>
        <a:bodyPr/>
        <a:lstStyle/>
        <a:p>
          <a:endParaRPr lang="ru-RU"/>
        </a:p>
      </dgm:t>
    </dgm:pt>
    <dgm:pt modelId="{7A17E766-F993-452C-91B2-7EA8D8B439DD}" type="sibTrans" cxnId="{C629D8F8-AC4B-4060-AAF6-BEE28ADA4424}">
      <dgm:prSet/>
      <dgm:spPr/>
      <dgm:t>
        <a:bodyPr/>
        <a:lstStyle/>
        <a:p>
          <a:endParaRPr lang="ru-RU"/>
        </a:p>
      </dgm:t>
    </dgm:pt>
    <dgm:pt modelId="{ABDF4BEA-1723-4C5C-B1F0-B0A7312BDD84}">
      <dgm:prSet/>
      <dgm:spPr/>
      <dgm:t>
        <a:bodyPr/>
        <a:lstStyle/>
        <a:p>
          <a:pPr rtl="0"/>
          <a:r>
            <a:rPr lang="ru-RU" dirty="0" err="1" smtClean="0"/>
            <a:t>індивідуалізм</a:t>
          </a:r>
          <a:endParaRPr lang="ru-RU" dirty="0"/>
        </a:p>
      </dgm:t>
    </dgm:pt>
    <dgm:pt modelId="{70870711-7F1D-4A21-B786-897EAD522BEB}" type="parTrans" cxnId="{73612F1E-55D2-4DF2-A83A-F0B69A2CBCE7}">
      <dgm:prSet/>
      <dgm:spPr/>
      <dgm:t>
        <a:bodyPr/>
        <a:lstStyle/>
        <a:p>
          <a:endParaRPr lang="ru-RU"/>
        </a:p>
      </dgm:t>
    </dgm:pt>
    <dgm:pt modelId="{56C370AE-789E-4133-B058-CAF65B6275AE}" type="sibTrans" cxnId="{73612F1E-55D2-4DF2-A83A-F0B69A2CBCE7}">
      <dgm:prSet/>
      <dgm:spPr/>
      <dgm:t>
        <a:bodyPr/>
        <a:lstStyle/>
        <a:p>
          <a:endParaRPr lang="ru-RU"/>
        </a:p>
      </dgm:t>
    </dgm:pt>
    <dgm:pt modelId="{C93F527F-F76D-41E5-91B8-1ABBB44E5506}">
      <dgm:prSet/>
      <dgm:spPr/>
      <dgm:t>
        <a:bodyPr/>
        <a:lstStyle/>
        <a:p>
          <a:pPr rtl="0"/>
          <a:r>
            <a:rPr lang="ru-RU" dirty="0" smtClean="0"/>
            <a:t>«</a:t>
          </a:r>
          <a:r>
            <a:rPr lang="ru-RU" dirty="0" err="1" smtClean="0"/>
            <a:t>потік</a:t>
          </a:r>
          <a:r>
            <a:rPr lang="ru-RU" dirty="0" smtClean="0"/>
            <a:t> </a:t>
          </a:r>
          <a:r>
            <a:rPr lang="ru-RU" dirty="0" err="1" smtClean="0"/>
            <a:t>свідомості</a:t>
          </a:r>
          <a:r>
            <a:rPr lang="ru-RU" dirty="0" smtClean="0"/>
            <a:t>» та монтаж</a:t>
          </a:r>
          <a:endParaRPr lang="ru-RU" dirty="0"/>
        </a:p>
      </dgm:t>
    </dgm:pt>
    <dgm:pt modelId="{03F7FC30-D430-4969-A467-3ECCB589E371}" type="parTrans" cxnId="{7C7C17FC-6EA8-4892-B61C-C4E18C05CE1E}">
      <dgm:prSet/>
      <dgm:spPr/>
      <dgm:t>
        <a:bodyPr/>
        <a:lstStyle/>
        <a:p>
          <a:endParaRPr lang="ru-RU"/>
        </a:p>
      </dgm:t>
    </dgm:pt>
    <dgm:pt modelId="{D8FF6AF8-43C9-4FA0-A6BE-5CF132C367EF}" type="sibTrans" cxnId="{7C7C17FC-6EA8-4892-B61C-C4E18C05CE1E}">
      <dgm:prSet/>
      <dgm:spPr/>
      <dgm:t>
        <a:bodyPr/>
        <a:lstStyle/>
        <a:p>
          <a:endParaRPr lang="ru-RU"/>
        </a:p>
      </dgm:t>
    </dgm:pt>
    <dgm:pt modelId="{4671BEE6-91FA-4455-90C6-190A7BB70962}">
      <dgm:prSet/>
      <dgm:spPr/>
      <dgm:t>
        <a:bodyPr/>
        <a:lstStyle/>
        <a:p>
          <a:pPr rtl="0"/>
          <a:r>
            <a:rPr lang="ru-RU" dirty="0" err="1" smtClean="0"/>
            <a:t>використання</a:t>
          </a:r>
          <a:r>
            <a:rPr lang="ru-RU" dirty="0" smtClean="0"/>
            <a:t> символу як </a:t>
          </a:r>
          <a:r>
            <a:rPr lang="ru-RU" dirty="0" err="1" smtClean="0"/>
            <a:t>засобу</a:t>
          </a:r>
          <a:r>
            <a:rPr lang="ru-RU" dirty="0" smtClean="0"/>
            <a:t> </a:t>
          </a:r>
          <a:r>
            <a:rPr lang="ru-RU" dirty="0" err="1" smtClean="0"/>
            <a:t>пізнання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відтворення</a:t>
          </a:r>
          <a:r>
            <a:rPr lang="ru-RU" dirty="0" smtClean="0"/>
            <a:t> </a:t>
          </a:r>
          <a:r>
            <a:rPr lang="ru-RU" dirty="0" err="1" smtClean="0"/>
            <a:t>світу</a:t>
          </a:r>
          <a:endParaRPr lang="ru-RU" dirty="0"/>
        </a:p>
      </dgm:t>
    </dgm:pt>
    <dgm:pt modelId="{1F3185DD-2490-4A38-BF11-6EF3C34ACD2F}" type="parTrans" cxnId="{CC7746DA-EA4E-448F-BF5F-ACB12664E77C}">
      <dgm:prSet/>
      <dgm:spPr/>
      <dgm:t>
        <a:bodyPr/>
        <a:lstStyle/>
        <a:p>
          <a:endParaRPr lang="ru-RU"/>
        </a:p>
      </dgm:t>
    </dgm:pt>
    <dgm:pt modelId="{92F60C8B-34EE-4AFF-BEB1-8D5B373F85CA}" type="sibTrans" cxnId="{CC7746DA-EA4E-448F-BF5F-ACB12664E77C}">
      <dgm:prSet/>
      <dgm:spPr/>
      <dgm:t>
        <a:bodyPr/>
        <a:lstStyle/>
        <a:p>
          <a:endParaRPr lang="ru-RU"/>
        </a:p>
      </dgm:t>
    </dgm:pt>
    <dgm:pt modelId="{558D1E08-ADB0-4E44-B322-0A4A7C7590AB}">
      <dgm:prSet/>
      <dgm:spPr/>
      <dgm:t>
        <a:bodyPr/>
        <a:lstStyle/>
        <a:p>
          <a:pPr rtl="0"/>
          <a:r>
            <a:rPr lang="ru-RU" dirty="0" err="1" smtClean="0"/>
            <a:t>ліризм</a:t>
          </a:r>
          <a:r>
            <a:rPr lang="ru-RU" dirty="0" smtClean="0"/>
            <a:t> (</a:t>
          </a:r>
          <a:r>
            <a:rPr lang="ru-RU" dirty="0" err="1" smtClean="0"/>
            <a:t>навіть</a:t>
          </a:r>
          <a:r>
            <a:rPr lang="ru-RU" dirty="0" smtClean="0"/>
            <a:t> у </a:t>
          </a:r>
          <a:r>
            <a:rPr lang="ru-RU" dirty="0" err="1" smtClean="0"/>
            <a:t>прозі</a:t>
          </a:r>
          <a:r>
            <a:rPr lang="ru-RU" dirty="0" smtClean="0"/>
            <a:t>, </a:t>
          </a:r>
          <a:r>
            <a:rPr lang="ru-RU" dirty="0" err="1" smtClean="0"/>
            <a:t>драматургії</a:t>
          </a:r>
          <a:r>
            <a:rPr lang="ru-RU" dirty="0" smtClean="0"/>
            <a:t>, </a:t>
          </a:r>
          <a:r>
            <a:rPr lang="ru-RU" dirty="0" err="1" smtClean="0"/>
            <a:t>публіцистиці</a:t>
          </a:r>
          <a:r>
            <a:rPr lang="ru-RU" dirty="0" smtClean="0"/>
            <a:t>)</a:t>
          </a:r>
          <a:endParaRPr lang="ru-RU" dirty="0"/>
        </a:p>
      </dgm:t>
    </dgm:pt>
    <dgm:pt modelId="{B1F6DDE6-1BEF-4298-B8DE-AE100B9110BA}" type="parTrans" cxnId="{2455D80B-91F1-4518-8FF7-AD5961823096}">
      <dgm:prSet/>
      <dgm:spPr/>
      <dgm:t>
        <a:bodyPr/>
        <a:lstStyle/>
        <a:p>
          <a:endParaRPr lang="ru-RU"/>
        </a:p>
      </dgm:t>
    </dgm:pt>
    <dgm:pt modelId="{1F1FF9D0-D6DB-4F57-9089-AB7F54C1BAA8}" type="sibTrans" cxnId="{2455D80B-91F1-4518-8FF7-AD5961823096}">
      <dgm:prSet/>
      <dgm:spPr/>
      <dgm:t>
        <a:bodyPr/>
        <a:lstStyle/>
        <a:p>
          <a:endParaRPr lang="ru-RU"/>
        </a:p>
      </dgm:t>
    </dgm:pt>
    <dgm:pt modelId="{CD50F371-904E-4F9B-BC63-6DD3636A67A8}">
      <dgm:prSet/>
      <dgm:spPr/>
      <dgm:t>
        <a:bodyPr/>
        <a:lstStyle/>
        <a:p>
          <a:pPr rtl="0"/>
          <a:r>
            <a:rPr lang="ru-RU" dirty="0" err="1" smtClean="0"/>
            <a:t>естетизм</a:t>
          </a:r>
          <a:endParaRPr lang="ru-RU" dirty="0"/>
        </a:p>
      </dgm:t>
    </dgm:pt>
    <dgm:pt modelId="{3A511C87-4D0A-41D7-92FC-B2194A83D033}" type="parTrans" cxnId="{9D81D5A0-E4A8-46EB-9ED7-F381908504EB}">
      <dgm:prSet/>
      <dgm:spPr/>
      <dgm:t>
        <a:bodyPr/>
        <a:lstStyle/>
        <a:p>
          <a:endParaRPr lang="ru-RU"/>
        </a:p>
      </dgm:t>
    </dgm:pt>
    <dgm:pt modelId="{590841F9-4345-411E-A941-CD9A88D76BB6}" type="sibTrans" cxnId="{9D81D5A0-E4A8-46EB-9ED7-F381908504EB}">
      <dgm:prSet/>
      <dgm:spPr/>
      <dgm:t>
        <a:bodyPr/>
        <a:lstStyle/>
        <a:p>
          <a:endParaRPr lang="ru-RU"/>
        </a:p>
      </dgm:t>
    </dgm:pt>
    <dgm:pt modelId="{08717736-8AD9-4F4D-9607-FCEE2B950D05}">
      <dgm:prSet/>
      <dgm:spPr/>
      <dgm:t>
        <a:bodyPr/>
        <a:lstStyle/>
        <a:p>
          <a:pPr rtl="0"/>
          <a:r>
            <a:rPr lang="ru-RU" dirty="0" err="1" smtClean="0"/>
            <a:t>психологізм</a:t>
          </a:r>
          <a:r>
            <a:rPr lang="ru-RU" dirty="0" smtClean="0"/>
            <a:t>, </a:t>
          </a:r>
          <a:r>
            <a:rPr lang="ru-RU" dirty="0" err="1" smtClean="0"/>
            <a:t>боротьби</a:t>
          </a:r>
          <a:r>
            <a:rPr lang="ru-RU" dirty="0" smtClean="0"/>
            <a:t> </a:t>
          </a:r>
          <a:r>
            <a:rPr lang="ru-RU" dirty="0" err="1" smtClean="0"/>
            <a:t>роздвоєного</a:t>
          </a:r>
          <a:r>
            <a:rPr lang="ru-RU" dirty="0" smtClean="0"/>
            <a:t> </a:t>
          </a:r>
          <a:r>
            <a:rPr lang="ru-RU" dirty="0" err="1" smtClean="0"/>
            <a:t>людського</a:t>
          </a:r>
          <a:r>
            <a:rPr lang="ru-RU" dirty="0" smtClean="0"/>
            <a:t> «Я»</a:t>
          </a:r>
          <a:endParaRPr lang="ru-RU" dirty="0"/>
        </a:p>
      </dgm:t>
    </dgm:pt>
    <dgm:pt modelId="{8A819057-7F83-415C-851F-DE1F36F6F838}" type="parTrans" cxnId="{125E4D74-531C-4E66-942E-AB28B8A647C7}">
      <dgm:prSet/>
      <dgm:spPr/>
      <dgm:t>
        <a:bodyPr/>
        <a:lstStyle/>
        <a:p>
          <a:endParaRPr lang="ru-RU"/>
        </a:p>
      </dgm:t>
    </dgm:pt>
    <dgm:pt modelId="{F8443A25-94FE-4FEA-BBC1-C59DB358A4B8}" type="sibTrans" cxnId="{125E4D74-531C-4E66-942E-AB28B8A647C7}">
      <dgm:prSet/>
      <dgm:spPr/>
      <dgm:t>
        <a:bodyPr/>
        <a:lstStyle/>
        <a:p>
          <a:endParaRPr lang="ru-RU"/>
        </a:p>
      </dgm:t>
    </dgm:pt>
    <dgm:pt modelId="{6CA2F8CE-F40D-4CD0-9F4E-F3DB659AC479}" type="pres">
      <dgm:prSet presAssocID="{61A7B252-E1CF-4268-9DEB-8AFB627C3543}" presName="linear" presStyleCnt="0">
        <dgm:presLayoutVars>
          <dgm:dir/>
          <dgm:animLvl val="lvl"/>
          <dgm:resizeHandles val="exact"/>
        </dgm:presLayoutVars>
      </dgm:prSet>
      <dgm:spPr/>
    </dgm:pt>
    <dgm:pt modelId="{6371226B-BD9A-4572-92FA-5262B91CA89F}" type="pres">
      <dgm:prSet presAssocID="{1A8FDD0B-3D7E-4481-97F1-54CBCB38F428}" presName="parentLin" presStyleCnt="0"/>
      <dgm:spPr/>
    </dgm:pt>
    <dgm:pt modelId="{979769CB-9B70-4B1F-AD2B-5473AD5CDC11}" type="pres">
      <dgm:prSet presAssocID="{1A8FDD0B-3D7E-4481-97F1-54CBCB38F428}" presName="parentLeftMargin" presStyleLbl="node1" presStyleIdx="0" presStyleCnt="9"/>
      <dgm:spPr/>
    </dgm:pt>
    <dgm:pt modelId="{4DA69528-E84F-49A4-BE80-425B6270FDE3}" type="pres">
      <dgm:prSet presAssocID="{1A8FDD0B-3D7E-4481-97F1-54CBCB38F428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110B62BE-D9FC-4397-93E6-1507ADA1BB4A}" type="pres">
      <dgm:prSet presAssocID="{1A8FDD0B-3D7E-4481-97F1-54CBCB38F428}" presName="negativeSpace" presStyleCnt="0"/>
      <dgm:spPr/>
    </dgm:pt>
    <dgm:pt modelId="{469D0FB3-B769-4323-8B22-B0093666898F}" type="pres">
      <dgm:prSet presAssocID="{1A8FDD0B-3D7E-4481-97F1-54CBCB38F428}" presName="childText" presStyleLbl="conFgAcc1" presStyleIdx="0" presStyleCnt="9">
        <dgm:presLayoutVars>
          <dgm:bulletEnabled val="1"/>
        </dgm:presLayoutVars>
      </dgm:prSet>
      <dgm:spPr/>
    </dgm:pt>
    <dgm:pt modelId="{812384CC-B641-43E4-A9E0-62A80407D574}" type="pres">
      <dgm:prSet presAssocID="{972F9F58-48AB-4D70-B5B4-B8878A2C8A58}" presName="spaceBetweenRectangles" presStyleCnt="0"/>
      <dgm:spPr/>
    </dgm:pt>
    <dgm:pt modelId="{AEE24221-48E2-41C2-8395-F7E43C87024B}" type="pres">
      <dgm:prSet presAssocID="{CEBFDC82-7E2C-4FE8-A3A4-1EBA94929B72}" presName="parentLin" presStyleCnt="0"/>
      <dgm:spPr/>
    </dgm:pt>
    <dgm:pt modelId="{38EDC34C-57A4-4E95-87B6-6FF548EF57BF}" type="pres">
      <dgm:prSet presAssocID="{CEBFDC82-7E2C-4FE8-A3A4-1EBA94929B72}" presName="parentLeftMargin" presStyleLbl="node1" presStyleIdx="0" presStyleCnt="9"/>
      <dgm:spPr/>
    </dgm:pt>
    <dgm:pt modelId="{A37A79D2-4858-4903-9ABC-909A11DC5FDD}" type="pres">
      <dgm:prSet presAssocID="{CEBFDC82-7E2C-4FE8-A3A4-1EBA94929B72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8256709F-DD92-4FE2-A3C6-D348353F9B96}" type="pres">
      <dgm:prSet presAssocID="{CEBFDC82-7E2C-4FE8-A3A4-1EBA94929B72}" presName="negativeSpace" presStyleCnt="0"/>
      <dgm:spPr/>
    </dgm:pt>
    <dgm:pt modelId="{44F99CE4-0B70-4EEF-82C2-003E4A009645}" type="pres">
      <dgm:prSet presAssocID="{CEBFDC82-7E2C-4FE8-A3A4-1EBA94929B72}" presName="childText" presStyleLbl="conFgAcc1" presStyleIdx="1" presStyleCnt="9">
        <dgm:presLayoutVars>
          <dgm:bulletEnabled val="1"/>
        </dgm:presLayoutVars>
      </dgm:prSet>
      <dgm:spPr/>
    </dgm:pt>
    <dgm:pt modelId="{3CFB8F77-8D6B-4683-99F5-4F02FEECF63E}" type="pres">
      <dgm:prSet presAssocID="{437F86FB-615E-4418-9FC2-A72C0452ADFD}" presName="spaceBetweenRectangles" presStyleCnt="0"/>
      <dgm:spPr/>
    </dgm:pt>
    <dgm:pt modelId="{7DBF9004-062D-489E-B994-C282E5CA7390}" type="pres">
      <dgm:prSet presAssocID="{9E68CB66-8DFD-47F0-AB23-346D5611513C}" presName="parentLin" presStyleCnt="0"/>
      <dgm:spPr/>
    </dgm:pt>
    <dgm:pt modelId="{7F20B263-1132-42E9-BC91-9830B02FDF6B}" type="pres">
      <dgm:prSet presAssocID="{9E68CB66-8DFD-47F0-AB23-346D5611513C}" presName="parentLeftMargin" presStyleLbl="node1" presStyleIdx="1" presStyleCnt="9"/>
      <dgm:spPr/>
    </dgm:pt>
    <dgm:pt modelId="{B4F4F21D-CE81-4B27-9883-A915286404C0}" type="pres">
      <dgm:prSet presAssocID="{9E68CB66-8DFD-47F0-AB23-346D5611513C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127FF-2D36-4F35-B12E-933C6E956BE2}" type="pres">
      <dgm:prSet presAssocID="{9E68CB66-8DFD-47F0-AB23-346D5611513C}" presName="negativeSpace" presStyleCnt="0"/>
      <dgm:spPr/>
    </dgm:pt>
    <dgm:pt modelId="{60C89406-B93B-45E7-ABE7-84F3F8785B80}" type="pres">
      <dgm:prSet presAssocID="{9E68CB66-8DFD-47F0-AB23-346D5611513C}" presName="childText" presStyleLbl="conFgAcc1" presStyleIdx="2" presStyleCnt="9">
        <dgm:presLayoutVars>
          <dgm:bulletEnabled val="1"/>
        </dgm:presLayoutVars>
      </dgm:prSet>
      <dgm:spPr/>
    </dgm:pt>
    <dgm:pt modelId="{66AF4A93-283D-4073-B9CC-6D46BE61E7C7}" type="pres">
      <dgm:prSet presAssocID="{7A17E766-F993-452C-91B2-7EA8D8B439DD}" presName="spaceBetweenRectangles" presStyleCnt="0"/>
      <dgm:spPr/>
    </dgm:pt>
    <dgm:pt modelId="{2197ACD0-8327-4005-9F24-D685861DE7D0}" type="pres">
      <dgm:prSet presAssocID="{ABDF4BEA-1723-4C5C-B1F0-B0A7312BDD84}" presName="parentLin" presStyleCnt="0"/>
      <dgm:spPr/>
    </dgm:pt>
    <dgm:pt modelId="{3A498DF2-5488-464D-B8C7-664B1D3C894D}" type="pres">
      <dgm:prSet presAssocID="{ABDF4BEA-1723-4C5C-B1F0-B0A7312BDD84}" presName="parentLeftMargin" presStyleLbl="node1" presStyleIdx="2" presStyleCnt="9"/>
      <dgm:spPr/>
    </dgm:pt>
    <dgm:pt modelId="{4FE1F097-3C1D-4D4A-A010-A2337D57763A}" type="pres">
      <dgm:prSet presAssocID="{ABDF4BEA-1723-4C5C-B1F0-B0A7312BDD84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26912-2CE5-4496-A9C5-DBA5604D4881}" type="pres">
      <dgm:prSet presAssocID="{ABDF4BEA-1723-4C5C-B1F0-B0A7312BDD84}" presName="negativeSpace" presStyleCnt="0"/>
      <dgm:spPr/>
    </dgm:pt>
    <dgm:pt modelId="{F3B51F7E-315D-4C43-B2A3-73CAD9F9F480}" type="pres">
      <dgm:prSet presAssocID="{ABDF4BEA-1723-4C5C-B1F0-B0A7312BDD84}" presName="childText" presStyleLbl="conFgAcc1" presStyleIdx="3" presStyleCnt="9">
        <dgm:presLayoutVars>
          <dgm:bulletEnabled val="1"/>
        </dgm:presLayoutVars>
      </dgm:prSet>
      <dgm:spPr/>
    </dgm:pt>
    <dgm:pt modelId="{7A85662C-2246-4A2D-B18F-41765AED103F}" type="pres">
      <dgm:prSet presAssocID="{56C370AE-789E-4133-B058-CAF65B6275AE}" presName="spaceBetweenRectangles" presStyleCnt="0"/>
      <dgm:spPr/>
    </dgm:pt>
    <dgm:pt modelId="{1D2C9E94-7855-4ABE-ABBA-E5A3AF110902}" type="pres">
      <dgm:prSet presAssocID="{08717736-8AD9-4F4D-9607-FCEE2B950D05}" presName="parentLin" presStyleCnt="0"/>
      <dgm:spPr/>
    </dgm:pt>
    <dgm:pt modelId="{0D911293-5096-443E-B4D4-323D643268A4}" type="pres">
      <dgm:prSet presAssocID="{08717736-8AD9-4F4D-9607-FCEE2B950D05}" presName="parentLeftMargin" presStyleLbl="node1" presStyleIdx="3" presStyleCnt="9"/>
      <dgm:spPr/>
    </dgm:pt>
    <dgm:pt modelId="{62158962-CC2D-4716-A327-81F926E83B69}" type="pres">
      <dgm:prSet presAssocID="{08717736-8AD9-4F4D-9607-FCEE2B950D05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67FF6-8B0B-4B88-98F4-2125F92B7AA5}" type="pres">
      <dgm:prSet presAssocID="{08717736-8AD9-4F4D-9607-FCEE2B950D05}" presName="negativeSpace" presStyleCnt="0"/>
      <dgm:spPr/>
    </dgm:pt>
    <dgm:pt modelId="{7F8C4E25-2367-4084-84FE-E84EC5373185}" type="pres">
      <dgm:prSet presAssocID="{08717736-8AD9-4F4D-9607-FCEE2B950D05}" presName="childText" presStyleLbl="conFgAcc1" presStyleIdx="4" presStyleCnt="9">
        <dgm:presLayoutVars>
          <dgm:bulletEnabled val="1"/>
        </dgm:presLayoutVars>
      </dgm:prSet>
      <dgm:spPr/>
    </dgm:pt>
    <dgm:pt modelId="{3A5B1D76-B23F-46E0-AF67-3578B3C5B756}" type="pres">
      <dgm:prSet presAssocID="{F8443A25-94FE-4FEA-BBC1-C59DB358A4B8}" presName="spaceBetweenRectangles" presStyleCnt="0"/>
      <dgm:spPr/>
    </dgm:pt>
    <dgm:pt modelId="{1A68EF6E-54B8-4B23-8F98-56F388B28AAA}" type="pres">
      <dgm:prSet presAssocID="{C93F527F-F76D-41E5-91B8-1ABBB44E5506}" presName="parentLin" presStyleCnt="0"/>
      <dgm:spPr/>
    </dgm:pt>
    <dgm:pt modelId="{21293EE6-487A-4CA1-B9B4-55CE8C3E4652}" type="pres">
      <dgm:prSet presAssocID="{C93F527F-F76D-41E5-91B8-1ABBB44E5506}" presName="parentLeftMargin" presStyleLbl="node1" presStyleIdx="4" presStyleCnt="9"/>
      <dgm:spPr/>
    </dgm:pt>
    <dgm:pt modelId="{C8A7DAE9-A4CA-4E23-8587-E182FA1F34B3}" type="pres">
      <dgm:prSet presAssocID="{C93F527F-F76D-41E5-91B8-1ABBB44E5506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E7C48-6E7A-43BE-ADB5-60D1A42909F4}" type="pres">
      <dgm:prSet presAssocID="{C93F527F-F76D-41E5-91B8-1ABBB44E5506}" presName="negativeSpace" presStyleCnt="0"/>
      <dgm:spPr/>
    </dgm:pt>
    <dgm:pt modelId="{5FEAC152-FA9C-4C6B-8866-5615680228EC}" type="pres">
      <dgm:prSet presAssocID="{C93F527F-F76D-41E5-91B8-1ABBB44E5506}" presName="childText" presStyleLbl="conFgAcc1" presStyleIdx="5" presStyleCnt="9">
        <dgm:presLayoutVars>
          <dgm:bulletEnabled val="1"/>
        </dgm:presLayoutVars>
      </dgm:prSet>
      <dgm:spPr/>
    </dgm:pt>
    <dgm:pt modelId="{3A2E6515-7F8B-4AF2-AA4E-DCF94C95E85B}" type="pres">
      <dgm:prSet presAssocID="{D8FF6AF8-43C9-4FA0-A6BE-5CF132C367EF}" presName="spaceBetweenRectangles" presStyleCnt="0"/>
      <dgm:spPr/>
    </dgm:pt>
    <dgm:pt modelId="{C6151A53-6B80-4F33-8154-8F4D48D080D8}" type="pres">
      <dgm:prSet presAssocID="{4671BEE6-91FA-4455-90C6-190A7BB70962}" presName="parentLin" presStyleCnt="0"/>
      <dgm:spPr/>
    </dgm:pt>
    <dgm:pt modelId="{F57BB266-5F4D-4DC2-8D8C-BC5C5D912B31}" type="pres">
      <dgm:prSet presAssocID="{4671BEE6-91FA-4455-90C6-190A7BB70962}" presName="parentLeftMargin" presStyleLbl="node1" presStyleIdx="5" presStyleCnt="9"/>
      <dgm:spPr/>
    </dgm:pt>
    <dgm:pt modelId="{0C4F202E-A19B-478F-A7CC-0B448D81E7E2}" type="pres">
      <dgm:prSet presAssocID="{4671BEE6-91FA-4455-90C6-190A7BB70962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C538D4C3-5BA1-4C23-B180-866B7AAE3DC6}" type="pres">
      <dgm:prSet presAssocID="{4671BEE6-91FA-4455-90C6-190A7BB70962}" presName="negativeSpace" presStyleCnt="0"/>
      <dgm:spPr/>
    </dgm:pt>
    <dgm:pt modelId="{7C3C652E-D1C5-4528-A56F-4E9262AA899B}" type="pres">
      <dgm:prSet presAssocID="{4671BEE6-91FA-4455-90C6-190A7BB70962}" presName="childText" presStyleLbl="conFgAcc1" presStyleIdx="6" presStyleCnt="9">
        <dgm:presLayoutVars>
          <dgm:bulletEnabled val="1"/>
        </dgm:presLayoutVars>
      </dgm:prSet>
      <dgm:spPr/>
    </dgm:pt>
    <dgm:pt modelId="{67F93C52-EB6F-4D5B-B4A6-DAF4FB3409CA}" type="pres">
      <dgm:prSet presAssocID="{92F60C8B-34EE-4AFF-BEB1-8D5B373F85CA}" presName="spaceBetweenRectangles" presStyleCnt="0"/>
      <dgm:spPr/>
    </dgm:pt>
    <dgm:pt modelId="{5E46C1CF-0829-438C-AE19-B3AA8F305063}" type="pres">
      <dgm:prSet presAssocID="{558D1E08-ADB0-4E44-B322-0A4A7C7590AB}" presName="parentLin" presStyleCnt="0"/>
      <dgm:spPr/>
    </dgm:pt>
    <dgm:pt modelId="{02816FDA-0256-43F6-BDB0-866E5BADD391}" type="pres">
      <dgm:prSet presAssocID="{558D1E08-ADB0-4E44-B322-0A4A7C7590AB}" presName="parentLeftMargin" presStyleLbl="node1" presStyleIdx="6" presStyleCnt="9"/>
      <dgm:spPr/>
    </dgm:pt>
    <dgm:pt modelId="{29E121D6-1D4F-4E9D-B129-3041829978A1}" type="pres">
      <dgm:prSet presAssocID="{558D1E08-ADB0-4E44-B322-0A4A7C7590AB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549F9454-6AC0-4FA7-A09B-2B5B8BB20BFA}" type="pres">
      <dgm:prSet presAssocID="{558D1E08-ADB0-4E44-B322-0A4A7C7590AB}" presName="negativeSpace" presStyleCnt="0"/>
      <dgm:spPr/>
    </dgm:pt>
    <dgm:pt modelId="{14CC200B-DBE3-4A66-A554-E51AF3FD7AA8}" type="pres">
      <dgm:prSet presAssocID="{558D1E08-ADB0-4E44-B322-0A4A7C7590AB}" presName="childText" presStyleLbl="conFgAcc1" presStyleIdx="7" presStyleCnt="9">
        <dgm:presLayoutVars>
          <dgm:bulletEnabled val="1"/>
        </dgm:presLayoutVars>
      </dgm:prSet>
      <dgm:spPr/>
    </dgm:pt>
    <dgm:pt modelId="{AE207543-B6A4-459B-8411-34785FEEABB6}" type="pres">
      <dgm:prSet presAssocID="{1F1FF9D0-D6DB-4F57-9089-AB7F54C1BAA8}" presName="spaceBetweenRectangles" presStyleCnt="0"/>
      <dgm:spPr/>
    </dgm:pt>
    <dgm:pt modelId="{1BBCE9C5-D082-4F44-A00B-47357857C698}" type="pres">
      <dgm:prSet presAssocID="{CD50F371-904E-4F9B-BC63-6DD3636A67A8}" presName="parentLin" presStyleCnt="0"/>
      <dgm:spPr/>
    </dgm:pt>
    <dgm:pt modelId="{636F82C3-EFEB-42B6-812E-659BC9892E2D}" type="pres">
      <dgm:prSet presAssocID="{CD50F371-904E-4F9B-BC63-6DD3636A67A8}" presName="parentLeftMargin" presStyleLbl="node1" presStyleIdx="7" presStyleCnt="9"/>
      <dgm:spPr/>
    </dgm:pt>
    <dgm:pt modelId="{3232AEA8-DA99-4629-B7E8-785E99319815}" type="pres">
      <dgm:prSet presAssocID="{CD50F371-904E-4F9B-BC63-6DD3636A67A8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6FAE6-E8C7-4C6B-AE3A-2658C0C89937}" type="pres">
      <dgm:prSet presAssocID="{CD50F371-904E-4F9B-BC63-6DD3636A67A8}" presName="negativeSpace" presStyleCnt="0"/>
      <dgm:spPr/>
    </dgm:pt>
    <dgm:pt modelId="{18099EFC-59EB-4411-B494-DFAE0D477AEA}" type="pres">
      <dgm:prSet presAssocID="{CD50F371-904E-4F9B-BC63-6DD3636A67A8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3E6FD4E1-5367-488C-8DDF-A4C918E4EEEA}" type="presOf" srcId="{61A7B252-E1CF-4268-9DEB-8AFB627C3543}" destId="{6CA2F8CE-F40D-4CD0-9F4E-F3DB659AC479}" srcOrd="0" destOrd="0" presId="urn:microsoft.com/office/officeart/2005/8/layout/list1"/>
    <dgm:cxn modelId="{1C3C2E52-0C1B-4337-937D-907E71EDA5D9}" type="presOf" srcId="{CD50F371-904E-4F9B-BC63-6DD3636A67A8}" destId="{636F82C3-EFEB-42B6-812E-659BC9892E2D}" srcOrd="0" destOrd="0" presId="urn:microsoft.com/office/officeart/2005/8/layout/list1"/>
    <dgm:cxn modelId="{6AA96348-4901-43D0-BFF4-BF8084EB43A3}" type="presOf" srcId="{CEBFDC82-7E2C-4FE8-A3A4-1EBA94929B72}" destId="{38EDC34C-57A4-4E95-87B6-6FF548EF57BF}" srcOrd="0" destOrd="0" presId="urn:microsoft.com/office/officeart/2005/8/layout/list1"/>
    <dgm:cxn modelId="{7C7C17FC-6EA8-4892-B61C-C4E18C05CE1E}" srcId="{61A7B252-E1CF-4268-9DEB-8AFB627C3543}" destId="{C93F527F-F76D-41E5-91B8-1ABBB44E5506}" srcOrd="5" destOrd="0" parTransId="{03F7FC30-D430-4969-A467-3ECCB589E371}" sibTransId="{D8FF6AF8-43C9-4FA0-A6BE-5CF132C367EF}"/>
    <dgm:cxn modelId="{C25ACA03-042C-4322-BC81-6D1604EE6211}" type="presOf" srcId="{558D1E08-ADB0-4E44-B322-0A4A7C7590AB}" destId="{29E121D6-1D4F-4E9D-B129-3041829978A1}" srcOrd="1" destOrd="0" presId="urn:microsoft.com/office/officeart/2005/8/layout/list1"/>
    <dgm:cxn modelId="{34D84B25-9057-4154-A7E3-4A759149F4B8}" type="presOf" srcId="{558D1E08-ADB0-4E44-B322-0A4A7C7590AB}" destId="{02816FDA-0256-43F6-BDB0-866E5BADD391}" srcOrd="0" destOrd="0" presId="urn:microsoft.com/office/officeart/2005/8/layout/list1"/>
    <dgm:cxn modelId="{88228943-D16A-497F-B923-B28BC53AFDE4}" type="presOf" srcId="{1A8FDD0B-3D7E-4481-97F1-54CBCB38F428}" destId="{979769CB-9B70-4B1F-AD2B-5473AD5CDC11}" srcOrd="0" destOrd="0" presId="urn:microsoft.com/office/officeart/2005/8/layout/list1"/>
    <dgm:cxn modelId="{830A661E-FB1A-4248-A1BF-3896B351AC42}" type="presOf" srcId="{08717736-8AD9-4F4D-9607-FCEE2B950D05}" destId="{0D911293-5096-443E-B4D4-323D643268A4}" srcOrd="0" destOrd="0" presId="urn:microsoft.com/office/officeart/2005/8/layout/list1"/>
    <dgm:cxn modelId="{A70280A3-48DC-46C4-B23E-A23C98594BDF}" srcId="{61A7B252-E1CF-4268-9DEB-8AFB627C3543}" destId="{CEBFDC82-7E2C-4FE8-A3A4-1EBA94929B72}" srcOrd="1" destOrd="0" parTransId="{D99181A3-95D3-4209-925D-F3B577AD270C}" sibTransId="{437F86FB-615E-4418-9FC2-A72C0452ADFD}"/>
    <dgm:cxn modelId="{ACDC6BEB-3082-4348-BAB3-522401EF975B}" type="presOf" srcId="{CEBFDC82-7E2C-4FE8-A3A4-1EBA94929B72}" destId="{A37A79D2-4858-4903-9ABC-909A11DC5FDD}" srcOrd="1" destOrd="0" presId="urn:microsoft.com/office/officeart/2005/8/layout/list1"/>
    <dgm:cxn modelId="{8C214B7F-8314-4070-8BC0-4C7622A01169}" type="presOf" srcId="{9E68CB66-8DFD-47F0-AB23-346D5611513C}" destId="{7F20B263-1132-42E9-BC91-9830B02FDF6B}" srcOrd="0" destOrd="0" presId="urn:microsoft.com/office/officeart/2005/8/layout/list1"/>
    <dgm:cxn modelId="{D7220299-489B-4D1D-BBD6-672B3EABB852}" srcId="{61A7B252-E1CF-4268-9DEB-8AFB627C3543}" destId="{1A8FDD0B-3D7E-4481-97F1-54CBCB38F428}" srcOrd="0" destOrd="0" parTransId="{EE0EB16E-E051-4636-B10C-734D14B6E3AF}" sibTransId="{972F9F58-48AB-4D70-B5B4-B8878A2C8A58}"/>
    <dgm:cxn modelId="{5EC27FBB-D6E3-4B39-9560-5DDA6440813B}" type="presOf" srcId="{C93F527F-F76D-41E5-91B8-1ABBB44E5506}" destId="{C8A7DAE9-A4CA-4E23-8587-E182FA1F34B3}" srcOrd="1" destOrd="0" presId="urn:microsoft.com/office/officeart/2005/8/layout/list1"/>
    <dgm:cxn modelId="{2AE72B9C-2517-48B0-BFD4-AC949FB6F310}" type="presOf" srcId="{CD50F371-904E-4F9B-BC63-6DD3636A67A8}" destId="{3232AEA8-DA99-4629-B7E8-785E99319815}" srcOrd="1" destOrd="0" presId="urn:microsoft.com/office/officeart/2005/8/layout/list1"/>
    <dgm:cxn modelId="{2592464F-66B0-4CA7-ABCB-FDD53EA51BFF}" type="presOf" srcId="{4671BEE6-91FA-4455-90C6-190A7BB70962}" destId="{F57BB266-5F4D-4DC2-8D8C-BC5C5D912B31}" srcOrd="0" destOrd="0" presId="urn:microsoft.com/office/officeart/2005/8/layout/list1"/>
    <dgm:cxn modelId="{125E4D74-531C-4E66-942E-AB28B8A647C7}" srcId="{61A7B252-E1CF-4268-9DEB-8AFB627C3543}" destId="{08717736-8AD9-4F4D-9607-FCEE2B950D05}" srcOrd="4" destOrd="0" parTransId="{8A819057-7F83-415C-851F-DE1F36F6F838}" sibTransId="{F8443A25-94FE-4FEA-BBC1-C59DB358A4B8}"/>
    <dgm:cxn modelId="{DA3F7F3D-BD4D-4CA2-87BE-2B0B79407DD5}" type="presOf" srcId="{08717736-8AD9-4F4D-9607-FCEE2B950D05}" destId="{62158962-CC2D-4716-A327-81F926E83B69}" srcOrd="1" destOrd="0" presId="urn:microsoft.com/office/officeart/2005/8/layout/list1"/>
    <dgm:cxn modelId="{E99386EE-B16B-474C-A272-A9B20763262C}" type="presOf" srcId="{ABDF4BEA-1723-4C5C-B1F0-B0A7312BDD84}" destId="{3A498DF2-5488-464D-B8C7-664B1D3C894D}" srcOrd="0" destOrd="0" presId="urn:microsoft.com/office/officeart/2005/8/layout/list1"/>
    <dgm:cxn modelId="{73612F1E-55D2-4DF2-A83A-F0B69A2CBCE7}" srcId="{61A7B252-E1CF-4268-9DEB-8AFB627C3543}" destId="{ABDF4BEA-1723-4C5C-B1F0-B0A7312BDD84}" srcOrd="3" destOrd="0" parTransId="{70870711-7F1D-4A21-B786-897EAD522BEB}" sibTransId="{56C370AE-789E-4133-B058-CAF65B6275AE}"/>
    <dgm:cxn modelId="{13C97710-8667-4F6F-BAE7-5BB2098FF7AD}" type="presOf" srcId="{1A8FDD0B-3D7E-4481-97F1-54CBCB38F428}" destId="{4DA69528-E84F-49A4-BE80-425B6270FDE3}" srcOrd="1" destOrd="0" presId="urn:microsoft.com/office/officeart/2005/8/layout/list1"/>
    <dgm:cxn modelId="{2455D80B-91F1-4518-8FF7-AD5961823096}" srcId="{61A7B252-E1CF-4268-9DEB-8AFB627C3543}" destId="{558D1E08-ADB0-4E44-B322-0A4A7C7590AB}" srcOrd="7" destOrd="0" parTransId="{B1F6DDE6-1BEF-4298-B8DE-AE100B9110BA}" sibTransId="{1F1FF9D0-D6DB-4F57-9089-AB7F54C1BAA8}"/>
    <dgm:cxn modelId="{1460B485-3105-4A85-A368-1A18AF22641A}" type="presOf" srcId="{ABDF4BEA-1723-4C5C-B1F0-B0A7312BDD84}" destId="{4FE1F097-3C1D-4D4A-A010-A2337D57763A}" srcOrd="1" destOrd="0" presId="urn:microsoft.com/office/officeart/2005/8/layout/list1"/>
    <dgm:cxn modelId="{C629D8F8-AC4B-4060-AAF6-BEE28ADA4424}" srcId="{61A7B252-E1CF-4268-9DEB-8AFB627C3543}" destId="{9E68CB66-8DFD-47F0-AB23-346D5611513C}" srcOrd="2" destOrd="0" parTransId="{C64F9D3F-1E18-43EB-82AA-F6731D08D4A8}" sibTransId="{7A17E766-F993-452C-91B2-7EA8D8B439DD}"/>
    <dgm:cxn modelId="{CC7746DA-EA4E-448F-BF5F-ACB12664E77C}" srcId="{61A7B252-E1CF-4268-9DEB-8AFB627C3543}" destId="{4671BEE6-91FA-4455-90C6-190A7BB70962}" srcOrd="6" destOrd="0" parTransId="{1F3185DD-2490-4A38-BF11-6EF3C34ACD2F}" sibTransId="{92F60C8B-34EE-4AFF-BEB1-8D5B373F85CA}"/>
    <dgm:cxn modelId="{D65153CB-4FE5-4800-BFE1-001388A62B1A}" type="presOf" srcId="{9E68CB66-8DFD-47F0-AB23-346D5611513C}" destId="{B4F4F21D-CE81-4B27-9883-A915286404C0}" srcOrd="1" destOrd="0" presId="urn:microsoft.com/office/officeart/2005/8/layout/list1"/>
    <dgm:cxn modelId="{AEE5E9D8-7491-4BA5-87E8-D9763B9CF094}" type="presOf" srcId="{C93F527F-F76D-41E5-91B8-1ABBB44E5506}" destId="{21293EE6-487A-4CA1-B9B4-55CE8C3E4652}" srcOrd="0" destOrd="0" presId="urn:microsoft.com/office/officeart/2005/8/layout/list1"/>
    <dgm:cxn modelId="{9D81D5A0-E4A8-46EB-9ED7-F381908504EB}" srcId="{61A7B252-E1CF-4268-9DEB-8AFB627C3543}" destId="{CD50F371-904E-4F9B-BC63-6DD3636A67A8}" srcOrd="8" destOrd="0" parTransId="{3A511C87-4D0A-41D7-92FC-B2194A83D033}" sibTransId="{590841F9-4345-411E-A941-CD9A88D76BB6}"/>
    <dgm:cxn modelId="{C76C87A7-E17F-49B9-B414-59B78FD9B39A}" type="presOf" srcId="{4671BEE6-91FA-4455-90C6-190A7BB70962}" destId="{0C4F202E-A19B-478F-A7CC-0B448D81E7E2}" srcOrd="1" destOrd="0" presId="urn:microsoft.com/office/officeart/2005/8/layout/list1"/>
    <dgm:cxn modelId="{0CB660AA-F262-4DF6-9D02-90276D44DEFA}" type="presParOf" srcId="{6CA2F8CE-F40D-4CD0-9F4E-F3DB659AC479}" destId="{6371226B-BD9A-4572-92FA-5262B91CA89F}" srcOrd="0" destOrd="0" presId="urn:microsoft.com/office/officeart/2005/8/layout/list1"/>
    <dgm:cxn modelId="{24FC9D46-E5A1-4732-B48F-832F443FC39E}" type="presParOf" srcId="{6371226B-BD9A-4572-92FA-5262B91CA89F}" destId="{979769CB-9B70-4B1F-AD2B-5473AD5CDC11}" srcOrd="0" destOrd="0" presId="urn:microsoft.com/office/officeart/2005/8/layout/list1"/>
    <dgm:cxn modelId="{0312CA08-7834-4EA5-B828-FD0D227C338D}" type="presParOf" srcId="{6371226B-BD9A-4572-92FA-5262B91CA89F}" destId="{4DA69528-E84F-49A4-BE80-425B6270FDE3}" srcOrd="1" destOrd="0" presId="urn:microsoft.com/office/officeart/2005/8/layout/list1"/>
    <dgm:cxn modelId="{BDF47EA8-0B6E-4A5F-8D9A-F563004E2B7C}" type="presParOf" srcId="{6CA2F8CE-F40D-4CD0-9F4E-F3DB659AC479}" destId="{110B62BE-D9FC-4397-93E6-1507ADA1BB4A}" srcOrd="1" destOrd="0" presId="urn:microsoft.com/office/officeart/2005/8/layout/list1"/>
    <dgm:cxn modelId="{DF3D172A-5D52-4374-B39D-44BE11588794}" type="presParOf" srcId="{6CA2F8CE-F40D-4CD0-9F4E-F3DB659AC479}" destId="{469D0FB3-B769-4323-8B22-B0093666898F}" srcOrd="2" destOrd="0" presId="urn:microsoft.com/office/officeart/2005/8/layout/list1"/>
    <dgm:cxn modelId="{D3205518-64DF-422F-8EE5-367135C78590}" type="presParOf" srcId="{6CA2F8CE-F40D-4CD0-9F4E-F3DB659AC479}" destId="{812384CC-B641-43E4-A9E0-62A80407D574}" srcOrd="3" destOrd="0" presId="urn:microsoft.com/office/officeart/2005/8/layout/list1"/>
    <dgm:cxn modelId="{3790DDBA-6BB4-43A7-B1E4-399211C29BF0}" type="presParOf" srcId="{6CA2F8CE-F40D-4CD0-9F4E-F3DB659AC479}" destId="{AEE24221-48E2-41C2-8395-F7E43C87024B}" srcOrd="4" destOrd="0" presId="urn:microsoft.com/office/officeart/2005/8/layout/list1"/>
    <dgm:cxn modelId="{345033B5-2C49-472F-93A5-D612C7C58EF8}" type="presParOf" srcId="{AEE24221-48E2-41C2-8395-F7E43C87024B}" destId="{38EDC34C-57A4-4E95-87B6-6FF548EF57BF}" srcOrd="0" destOrd="0" presId="urn:microsoft.com/office/officeart/2005/8/layout/list1"/>
    <dgm:cxn modelId="{8D60789A-F9F8-455A-9CFB-86A191495E2D}" type="presParOf" srcId="{AEE24221-48E2-41C2-8395-F7E43C87024B}" destId="{A37A79D2-4858-4903-9ABC-909A11DC5FDD}" srcOrd="1" destOrd="0" presId="urn:microsoft.com/office/officeart/2005/8/layout/list1"/>
    <dgm:cxn modelId="{BB533FBA-14EE-452F-AD33-1C919B176F57}" type="presParOf" srcId="{6CA2F8CE-F40D-4CD0-9F4E-F3DB659AC479}" destId="{8256709F-DD92-4FE2-A3C6-D348353F9B96}" srcOrd="5" destOrd="0" presId="urn:microsoft.com/office/officeart/2005/8/layout/list1"/>
    <dgm:cxn modelId="{7735C517-C8A1-4778-BA25-AECE4CB79EE5}" type="presParOf" srcId="{6CA2F8CE-F40D-4CD0-9F4E-F3DB659AC479}" destId="{44F99CE4-0B70-4EEF-82C2-003E4A009645}" srcOrd="6" destOrd="0" presId="urn:microsoft.com/office/officeart/2005/8/layout/list1"/>
    <dgm:cxn modelId="{6B4A56C8-5D9E-487F-B8E9-7E311EF0F2ED}" type="presParOf" srcId="{6CA2F8CE-F40D-4CD0-9F4E-F3DB659AC479}" destId="{3CFB8F77-8D6B-4683-99F5-4F02FEECF63E}" srcOrd="7" destOrd="0" presId="urn:microsoft.com/office/officeart/2005/8/layout/list1"/>
    <dgm:cxn modelId="{ABB62823-AD01-4F3F-AE57-6AB6FED3DF68}" type="presParOf" srcId="{6CA2F8CE-F40D-4CD0-9F4E-F3DB659AC479}" destId="{7DBF9004-062D-489E-B994-C282E5CA7390}" srcOrd="8" destOrd="0" presId="urn:microsoft.com/office/officeart/2005/8/layout/list1"/>
    <dgm:cxn modelId="{DE7D4519-CB8A-4860-BC46-0D353B37FF63}" type="presParOf" srcId="{7DBF9004-062D-489E-B994-C282E5CA7390}" destId="{7F20B263-1132-42E9-BC91-9830B02FDF6B}" srcOrd="0" destOrd="0" presId="urn:microsoft.com/office/officeart/2005/8/layout/list1"/>
    <dgm:cxn modelId="{5B2F4E54-D1CA-4224-9787-7D7EB2268D9B}" type="presParOf" srcId="{7DBF9004-062D-489E-B994-C282E5CA7390}" destId="{B4F4F21D-CE81-4B27-9883-A915286404C0}" srcOrd="1" destOrd="0" presId="urn:microsoft.com/office/officeart/2005/8/layout/list1"/>
    <dgm:cxn modelId="{0C722767-1253-4CC0-89AA-43A1767BA9D6}" type="presParOf" srcId="{6CA2F8CE-F40D-4CD0-9F4E-F3DB659AC479}" destId="{347127FF-2D36-4F35-B12E-933C6E956BE2}" srcOrd="9" destOrd="0" presId="urn:microsoft.com/office/officeart/2005/8/layout/list1"/>
    <dgm:cxn modelId="{39C75093-36CD-4CFA-AD20-B64F3E825D9D}" type="presParOf" srcId="{6CA2F8CE-F40D-4CD0-9F4E-F3DB659AC479}" destId="{60C89406-B93B-45E7-ABE7-84F3F8785B80}" srcOrd="10" destOrd="0" presId="urn:microsoft.com/office/officeart/2005/8/layout/list1"/>
    <dgm:cxn modelId="{C7F56B90-10E3-4B9D-A503-E205026A4402}" type="presParOf" srcId="{6CA2F8CE-F40D-4CD0-9F4E-F3DB659AC479}" destId="{66AF4A93-283D-4073-B9CC-6D46BE61E7C7}" srcOrd="11" destOrd="0" presId="urn:microsoft.com/office/officeart/2005/8/layout/list1"/>
    <dgm:cxn modelId="{5EC5C48F-7F38-4612-8EC7-60CBB55B9158}" type="presParOf" srcId="{6CA2F8CE-F40D-4CD0-9F4E-F3DB659AC479}" destId="{2197ACD0-8327-4005-9F24-D685861DE7D0}" srcOrd="12" destOrd="0" presId="urn:microsoft.com/office/officeart/2005/8/layout/list1"/>
    <dgm:cxn modelId="{8D0C4280-D6EF-464E-A8A0-9765C74C0B5C}" type="presParOf" srcId="{2197ACD0-8327-4005-9F24-D685861DE7D0}" destId="{3A498DF2-5488-464D-B8C7-664B1D3C894D}" srcOrd="0" destOrd="0" presId="urn:microsoft.com/office/officeart/2005/8/layout/list1"/>
    <dgm:cxn modelId="{3D71CE8A-C021-40E6-AF22-26876812294C}" type="presParOf" srcId="{2197ACD0-8327-4005-9F24-D685861DE7D0}" destId="{4FE1F097-3C1D-4D4A-A010-A2337D57763A}" srcOrd="1" destOrd="0" presId="urn:microsoft.com/office/officeart/2005/8/layout/list1"/>
    <dgm:cxn modelId="{B80CD61E-8DAA-476B-BD99-188F1F809713}" type="presParOf" srcId="{6CA2F8CE-F40D-4CD0-9F4E-F3DB659AC479}" destId="{1EB26912-2CE5-4496-A9C5-DBA5604D4881}" srcOrd="13" destOrd="0" presId="urn:microsoft.com/office/officeart/2005/8/layout/list1"/>
    <dgm:cxn modelId="{773A9CEB-F75E-4B3C-95E8-51E194D98F52}" type="presParOf" srcId="{6CA2F8CE-F40D-4CD0-9F4E-F3DB659AC479}" destId="{F3B51F7E-315D-4C43-B2A3-73CAD9F9F480}" srcOrd="14" destOrd="0" presId="urn:microsoft.com/office/officeart/2005/8/layout/list1"/>
    <dgm:cxn modelId="{782FCC6F-73CE-40CE-83C8-6246AB314CCC}" type="presParOf" srcId="{6CA2F8CE-F40D-4CD0-9F4E-F3DB659AC479}" destId="{7A85662C-2246-4A2D-B18F-41765AED103F}" srcOrd="15" destOrd="0" presId="urn:microsoft.com/office/officeart/2005/8/layout/list1"/>
    <dgm:cxn modelId="{3839F1F3-7742-4215-BF81-F25D700DA875}" type="presParOf" srcId="{6CA2F8CE-F40D-4CD0-9F4E-F3DB659AC479}" destId="{1D2C9E94-7855-4ABE-ABBA-E5A3AF110902}" srcOrd="16" destOrd="0" presId="urn:microsoft.com/office/officeart/2005/8/layout/list1"/>
    <dgm:cxn modelId="{AB19E6F7-E7B8-48B6-A826-D21C95921B62}" type="presParOf" srcId="{1D2C9E94-7855-4ABE-ABBA-E5A3AF110902}" destId="{0D911293-5096-443E-B4D4-323D643268A4}" srcOrd="0" destOrd="0" presId="urn:microsoft.com/office/officeart/2005/8/layout/list1"/>
    <dgm:cxn modelId="{76B074F4-38E6-46A9-BAAC-33CF4372E970}" type="presParOf" srcId="{1D2C9E94-7855-4ABE-ABBA-E5A3AF110902}" destId="{62158962-CC2D-4716-A327-81F926E83B69}" srcOrd="1" destOrd="0" presId="urn:microsoft.com/office/officeart/2005/8/layout/list1"/>
    <dgm:cxn modelId="{421D90B8-8ACA-4B07-8B6A-0DAC9CD90058}" type="presParOf" srcId="{6CA2F8CE-F40D-4CD0-9F4E-F3DB659AC479}" destId="{C2167FF6-8B0B-4B88-98F4-2125F92B7AA5}" srcOrd="17" destOrd="0" presId="urn:microsoft.com/office/officeart/2005/8/layout/list1"/>
    <dgm:cxn modelId="{BAD4200C-AE24-429D-B120-17471A5B70E2}" type="presParOf" srcId="{6CA2F8CE-F40D-4CD0-9F4E-F3DB659AC479}" destId="{7F8C4E25-2367-4084-84FE-E84EC5373185}" srcOrd="18" destOrd="0" presId="urn:microsoft.com/office/officeart/2005/8/layout/list1"/>
    <dgm:cxn modelId="{2E81BC4E-D995-420D-9361-3E528FCAF476}" type="presParOf" srcId="{6CA2F8CE-F40D-4CD0-9F4E-F3DB659AC479}" destId="{3A5B1D76-B23F-46E0-AF67-3578B3C5B756}" srcOrd="19" destOrd="0" presId="urn:microsoft.com/office/officeart/2005/8/layout/list1"/>
    <dgm:cxn modelId="{908CE96A-478A-47CB-99CB-67BFFF5968D9}" type="presParOf" srcId="{6CA2F8CE-F40D-4CD0-9F4E-F3DB659AC479}" destId="{1A68EF6E-54B8-4B23-8F98-56F388B28AAA}" srcOrd="20" destOrd="0" presId="urn:microsoft.com/office/officeart/2005/8/layout/list1"/>
    <dgm:cxn modelId="{C0B4F0F5-F212-477A-B977-0DDE263C07F7}" type="presParOf" srcId="{1A68EF6E-54B8-4B23-8F98-56F388B28AAA}" destId="{21293EE6-487A-4CA1-B9B4-55CE8C3E4652}" srcOrd="0" destOrd="0" presId="urn:microsoft.com/office/officeart/2005/8/layout/list1"/>
    <dgm:cxn modelId="{0347C5D1-007C-40E7-8C15-42451DF49DF4}" type="presParOf" srcId="{1A68EF6E-54B8-4B23-8F98-56F388B28AAA}" destId="{C8A7DAE9-A4CA-4E23-8587-E182FA1F34B3}" srcOrd="1" destOrd="0" presId="urn:microsoft.com/office/officeart/2005/8/layout/list1"/>
    <dgm:cxn modelId="{9306B958-4266-4714-A8C6-041B3A7B4071}" type="presParOf" srcId="{6CA2F8CE-F40D-4CD0-9F4E-F3DB659AC479}" destId="{E24E7C48-6E7A-43BE-ADB5-60D1A42909F4}" srcOrd="21" destOrd="0" presId="urn:microsoft.com/office/officeart/2005/8/layout/list1"/>
    <dgm:cxn modelId="{ADD4A2E4-70E3-4C91-9B15-04A4415353A8}" type="presParOf" srcId="{6CA2F8CE-F40D-4CD0-9F4E-F3DB659AC479}" destId="{5FEAC152-FA9C-4C6B-8866-5615680228EC}" srcOrd="22" destOrd="0" presId="urn:microsoft.com/office/officeart/2005/8/layout/list1"/>
    <dgm:cxn modelId="{3804DA4F-6D90-40A9-9375-17908EA20FE5}" type="presParOf" srcId="{6CA2F8CE-F40D-4CD0-9F4E-F3DB659AC479}" destId="{3A2E6515-7F8B-4AF2-AA4E-DCF94C95E85B}" srcOrd="23" destOrd="0" presId="urn:microsoft.com/office/officeart/2005/8/layout/list1"/>
    <dgm:cxn modelId="{4A2CB4A9-114A-4A0D-AA3D-5D8CCD05508D}" type="presParOf" srcId="{6CA2F8CE-F40D-4CD0-9F4E-F3DB659AC479}" destId="{C6151A53-6B80-4F33-8154-8F4D48D080D8}" srcOrd="24" destOrd="0" presId="urn:microsoft.com/office/officeart/2005/8/layout/list1"/>
    <dgm:cxn modelId="{5A22F6AA-F215-44DD-8D13-EA129C7377F9}" type="presParOf" srcId="{C6151A53-6B80-4F33-8154-8F4D48D080D8}" destId="{F57BB266-5F4D-4DC2-8D8C-BC5C5D912B31}" srcOrd="0" destOrd="0" presId="urn:microsoft.com/office/officeart/2005/8/layout/list1"/>
    <dgm:cxn modelId="{02E1849B-6CCC-41DA-BD22-B4383B626C7E}" type="presParOf" srcId="{C6151A53-6B80-4F33-8154-8F4D48D080D8}" destId="{0C4F202E-A19B-478F-A7CC-0B448D81E7E2}" srcOrd="1" destOrd="0" presId="urn:microsoft.com/office/officeart/2005/8/layout/list1"/>
    <dgm:cxn modelId="{8C85F9DC-6D9E-4BAA-9ADD-2BC62783F181}" type="presParOf" srcId="{6CA2F8CE-F40D-4CD0-9F4E-F3DB659AC479}" destId="{C538D4C3-5BA1-4C23-B180-866B7AAE3DC6}" srcOrd="25" destOrd="0" presId="urn:microsoft.com/office/officeart/2005/8/layout/list1"/>
    <dgm:cxn modelId="{700DD1F4-63EE-44C9-9502-757B3B6B898E}" type="presParOf" srcId="{6CA2F8CE-F40D-4CD0-9F4E-F3DB659AC479}" destId="{7C3C652E-D1C5-4528-A56F-4E9262AA899B}" srcOrd="26" destOrd="0" presId="urn:microsoft.com/office/officeart/2005/8/layout/list1"/>
    <dgm:cxn modelId="{DCC5B670-5F2F-4243-AB71-2F8F5C509B0A}" type="presParOf" srcId="{6CA2F8CE-F40D-4CD0-9F4E-F3DB659AC479}" destId="{67F93C52-EB6F-4D5B-B4A6-DAF4FB3409CA}" srcOrd="27" destOrd="0" presId="urn:microsoft.com/office/officeart/2005/8/layout/list1"/>
    <dgm:cxn modelId="{F2FB5112-E525-46D8-AD32-EB328DDEF40B}" type="presParOf" srcId="{6CA2F8CE-F40D-4CD0-9F4E-F3DB659AC479}" destId="{5E46C1CF-0829-438C-AE19-B3AA8F305063}" srcOrd="28" destOrd="0" presId="urn:microsoft.com/office/officeart/2005/8/layout/list1"/>
    <dgm:cxn modelId="{62CA1FDD-3EDA-4262-B376-BE88A673F7C9}" type="presParOf" srcId="{5E46C1CF-0829-438C-AE19-B3AA8F305063}" destId="{02816FDA-0256-43F6-BDB0-866E5BADD391}" srcOrd="0" destOrd="0" presId="urn:microsoft.com/office/officeart/2005/8/layout/list1"/>
    <dgm:cxn modelId="{2EC6924C-8677-40FA-B1B7-D9A125280805}" type="presParOf" srcId="{5E46C1CF-0829-438C-AE19-B3AA8F305063}" destId="{29E121D6-1D4F-4E9D-B129-3041829978A1}" srcOrd="1" destOrd="0" presId="urn:microsoft.com/office/officeart/2005/8/layout/list1"/>
    <dgm:cxn modelId="{4E962107-DA6E-4D1B-AF56-579D762B97B5}" type="presParOf" srcId="{6CA2F8CE-F40D-4CD0-9F4E-F3DB659AC479}" destId="{549F9454-6AC0-4FA7-A09B-2B5B8BB20BFA}" srcOrd="29" destOrd="0" presId="urn:microsoft.com/office/officeart/2005/8/layout/list1"/>
    <dgm:cxn modelId="{9A531571-4ABD-4306-8EA9-DA1F6C774A65}" type="presParOf" srcId="{6CA2F8CE-F40D-4CD0-9F4E-F3DB659AC479}" destId="{14CC200B-DBE3-4A66-A554-E51AF3FD7AA8}" srcOrd="30" destOrd="0" presId="urn:microsoft.com/office/officeart/2005/8/layout/list1"/>
    <dgm:cxn modelId="{6453A1DA-372F-44FC-82CE-A18A7CB691EA}" type="presParOf" srcId="{6CA2F8CE-F40D-4CD0-9F4E-F3DB659AC479}" destId="{AE207543-B6A4-459B-8411-34785FEEABB6}" srcOrd="31" destOrd="0" presId="urn:microsoft.com/office/officeart/2005/8/layout/list1"/>
    <dgm:cxn modelId="{F485337D-71C4-41F1-94C1-250997A6DBE5}" type="presParOf" srcId="{6CA2F8CE-F40D-4CD0-9F4E-F3DB659AC479}" destId="{1BBCE9C5-D082-4F44-A00B-47357857C698}" srcOrd="32" destOrd="0" presId="urn:microsoft.com/office/officeart/2005/8/layout/list1"/>
    <dgm:cxn modelId="{95CE50E9-94E0-42BC-9358-1D73C5DD09C3}" type="presParOf" srcId="{1BBCE9C5-D082-4F44-A00B-47357857C698}" destId="{636F82C3-EFEB-42B6-812E-659BC9892E2D}" srcOrd="0" destOrd="0" presId="urn:microsoft.com/office/officeart/2005/8/layout/list1"/>
    <dgm:cxn modelId="{66519F96-1307-4D58-9C0E-5F73EE0DACD7}" type="presParOf" srcId="{1BBCE9C5-D082-4F44-A00B-47357857C698}" destId="{3232AEA8-DA99-4629-B7E8-785E99319815}" srcOrd="1" destOrd="0" presId="urn:microsoft.com/office/officeart/2005/8/layout/list1"/>
    <dgm:cxn modelId="{3859A66C-914E-4CE5-B301-0501E6683A44}" type="presParOf" srcId="{6CA2F8CE-F40D-4CD0-9F4E-F3DB659AC479}" destId="{CF06FAE6-E8C7-4C6B-AE3A-2658C0C89937}" srcOrd="33" destOrd="0" presId="urn:microsoft.com/office/officeart/2005/8/layout/list1"/>
    <dgm:cxn modelId="{BAA3C6B7-F073-4F85-B155-713C219764AD}" type="presParOf" srcId="{6CA2F8CE-F40D-4CD0-9F4E-F3DB659AC479}" destId="{18099EFC-59EB-4411-B494-DFAE0D477AEA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EC7E0F-9BED-474B-BFB7-76B6DDF1BCC3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CBD2784-0168-4C96-9CED-6F5A633617C8}">
      <dgm:prSet/>
      <dgm:spPr/>
      <dgm:t>
        <a:bodyPr/>
        <a:lstStyle/>
        <a:p>
          <a:pPr rtl="0"/>
          <a:r>
            <a:rPr lang="ru-RU" dirty="0" smtClean="0"/>
            <a:t>неоромантики </a:t>
          </a:r>
          <a:r>
            <a:rPr lang="ru-RU" dirty="0" err="1" smtClean="0"/>
            <a:t>змальовували</a:t>
          </a:r>
          <a:r>
            <a:rPr lang="ru-RU" dirty="0" smtClean="0"/>
            <a:t> </a:t>
          </a:r>
          <a:r>
            <a:rPr lang="ru-RU" dirty="0" err="1" smtClean="0"/>
            <a:t>переважно</a:t>
          </a:r>
          <a:r>
            <a:rPr lang="ru-RU" dirty="0" smtClean="0"/>
            <a:t> не </a:t>
          </a:r>
          <a:r>
            <a:rPr lang="ru-RU" dirty="0" err="1" smtClean="0"/>
            <a:t>масу</a:t>
          </a:r>
          <a:r>
            <a:rPr lang="ru-RU" dirty="0" smtClean="0"/>
            <a:t>, а </a:t>
          </a:r>
          <a:r>
            <a:rPr lang="ru-RU" dirty="0" err="1" smtClean="0"/>
            <a:t>яскраву</a:t>
          </a:r>
          <a:r>
            <a:rPr lang="ru-RU" dirty="0" smtClean="0"/>
            <a:t>, </a:t>
          </a:r>
          <a:r>
            <a:rPr lang="ru-RU" dirty="0" err="1" smtClean="0"/>
            <a:t>неповторну</a:t>
          </a:r>
          <a:r>
            <a:rPr lang="ru-RU" dirty="0" smtClean="0"/>
            <a:t> </a:t>
          </a:r>
          <a:r>
            <a:rPr lang="ru-RU" dirty="0" err="1" smtClean="0"/>
            <a:t>індивідуальність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вирізняється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маси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    </a:t>
          </a:r>
          <a:endParaRPr lang="ru-RU" dirty="0"/>
        </a:p>
      </dgm:t>
    </dgm:pt>
    <dgm:pt modelId="{D3D21EC5-9385-439C-8778-B2E4642A1D26}" type="parTrans" cxnId="{FC8ECF5F-1598-47CF-96B1-18A008654166}">
      <dgm:prSet/>
      <dgm:spPr/>
      <dgm:t>
        <a:bodyPr/>
        <a:lstStyle/>
        <a:p>
          <a:endParaRPr lang="ru-RU"/>
        </a:p>
      </dgm:t>
    </dgm:pt>
    <dgm:pt modelId="{751EE0BE-41DD-4557-8EA5-F8369344D06E}" type="sibTrans" cxnId="{FC8ECF5F-1598-47CF-96B1-18A008654166}">
      <dgm:prSet/>
      <dgm:spPr/>
      <dgm:t>
        <a:bodyPr/>
        <a:lstStyle/>
        <a:p>
          <a:endParaRPr lang="ru-RU"/>
        </a:p>
      </dgm:t>
    </dgm:pt>
    <dgm:pt modelId="{119E9C7C-12EC-4D37-B9FD-92D4147FEEDC}">
      <dgm:prSet/>
      <dgm:spPr/>
      <dgm:t>
        <a:bodyPr/>
        <a:lstStyle/>
        <a:p>
          <a:pPr rtl="0"/>
          <a:r>
            <a:rPr lang="ru-RU" dirty="0" err="1" smtClean="0"/>
            <a:t>застосування</a:t>
          </a:r>
          <a:r>
            <a:rPr lang="ru-RU" dirty="0" smtClean="0"/>
            <a:t> </a:t>
          </a:r>
          <a:r>
            <a:rPr lang="ru-RU" dirty="0" err="1" smtClean="0"/>
            <a:t>символізму</a:t>
          </a:r>
          <a:endParaRPr lang="ru-RU" dirty="0"/>
        </a:p>
      </dgm:t>
    </dgm:pt>
    <dgm:pt modelId="{E7A26EAE-C1FA-4E93-A0C2-62BA338CC45C}" type="parTrans" cxnId="{A3B252FD-453D-4335-BBB2-6355BDB13D5C}">
      <dgm:prSet/>
      <dgm:spPr/>
      <dgm:t>
        <a:bodyPr/>
        <a:lstStyle/>
        <a:p>
          <a:endParaRPr lang="ru-RU"/>
        </a:p>
      </dgm:t>
    </dgm:pt>
    <dgm:pt modelId="{69E24515-66FA-4436-982E-8CD351574B8F}" type="sibTrans" cxnId="{A3B252FD-453D-4335-BBB2-6355BDB13D5C}">
      <dgm:prSet/>
      <dgm:spPr/>
      <dgm:t>
        <a:bodyPr/>
        <a:lstStyle/>
        <a:p>
          <a:endParaRPr lang="ru-RU"/>
        </a:p>
      </dgm:t>
    </dgm:pt>
    <dgm:pt modelId="{36F3CEC2-0EF7-4208-8ED7-FE2BB44E2C1C}">
      <dgm:prSet/>
      <dgm:spPr/>
      <dgm:t>
        <a:bodyPr/>
        <a:lstStyle/>
        <a:p>
          <a:pPr rtl="0"/>
          <a:r>
            <a:rPr lang="ru-RU" dirty="0" err="1" smtClean="0"/>
            <a:t>вдавання</a:t>
          </a:r>
          <a:r>
            <a:rPr lang="ru-RU" dirty="0" smtClean="0"/>
            <a:t> до </a:t>
          </a:r>
          <a:r>
            <a:rPr lang="ru-RU" dirty="0" err="1" smtClean="0"/>
            <a:t>умовних</a:t>
          </a:r>
          <a:r>
            <a:rPr lang="ru-RU" dirty="0" smtClean="0"/>
            <a:t>, </a:t>
          </a:r>
          <a:r>
            <a:rPr lang="ru-RU" dirty="0" err="1" smtClean="0"/>
            <a:t>фантастичних</a:t>
          </a:r>
          <a:r>
            <a:rPr lang="ru-RU" dirty="0" smtClean="0"/>
            <a:t> </a:t>
          </a:r>
          <a:r>
            <a:rPr lang="ru-RU" dirty="0" err="1" smtClean="0"/>
            <a:t>образів</a:t>
          </a:r>
          <a:r>
            <a:rPr lang="ru-RU" dirty="0" smtClean="0"/>
            <a:t>, </a:t>
          </a:r>
          <a:r>
            <a:rPr lang="ru-RU" dirty="0" err="1" smtClean="0"/>
            <a:t>ситуацій</a:t>
          </a:r>
          <a:r>
            <a:rPr lang="ru-RU" dirty="0" smtClean="0"/>
            <a:t>, </a:t>
          </a:r>
          <a:r>
            <a:rPr lang="ru-RU" dirty="0" err="1" smtClean="0"/>
            <a:t>сюжетів</a:t>
          </a:r>
          <a:endParaRPr lang="ru-RU" dirty="0"/>
        </a:p>
      </dgm:t>
    </dgm:pt>
    <dgm:pt modelId="{D15529D2-D243-4E3D-9136-5F94E72D87AC}" type="parTrans" cxnId="{C0016AF0-606D-4BF9-9FCD-C302121626CF}">
      <dgm:prSet/>
      <dgm:spPr/>
      <dgm:t>
        <a:bodyPr/>
        <a:lstStyle/>
        <a:p>
          <a:endParaRPr lang="ru-RU"/>
        </a:p>
      </dgm:t>
    </dgm:pt>
    <dgm:pt modelId="{28D0E8C7-43C5-4384-AAED-16B753A16F1A}" type="sibTrans" cxnId="{C0016AF0-606D-4BF9-9FCD-C302121626CF}">
      <dgm:prSet/>
      <dgm:spPr/>
      <dgm:t>
        <a:bodyPr/>
        <a:lstStyle/>
        <a:p>
          <a:endParaRPr lang="ru-RU"/>
        </a:p>
      </dgm:t>
    </dgm:pt>
    <dgm:pt modelId="{6B6D31FD-049F-43A5-AF98-578DF3E3CB3B}">
      <dgm:prSet/>
      <dgm:spPr/>
      <dgm:t>
        <a:bodyPr/>
        <a:lstStyle/>
        <a:p>
          <a:pPr rtl="0"/>
          <a:r>
            <a:rPr lang="ru-RU" dirty="0" err="1" smtClean="0"/>
            <a:t>зовнішні</a:t>
          </a:r>
          <a:r>
            <a:rPr lang="ru-RU" dirty="0" smtClean="0"/>
            <a:t> </a:t>
          </a:r>
          <a:r>
            <a:rPr lang="ru-RU" dirty="0" err="1" smtClean="0"/>
            <a:t>події</a:t>
          </a:r>
          <a:r>
            <a:rPr lang="ru-RU" dirty="0" smtClean="0"/>
            <a:t> </a:t>
          </a:r>
          <a:r>
            <a:rPr lang="ru-RU" dirty="0" err="1" smtClean="0"/>
            <a:t>відступають</a:t>
          </a:r>
          <a:r>
            <a:rPr lang="ru-RU" dirty="0" smtClean="0"/>
            <a:t> на </a:t>
          </a:r>
          <a:r>
            <a:rPr lang="ru-RU" dirty="0" err="1" smtClean="0"/>
            <a:t>задній</a:t>
          </a:r>
          <a:r>
            <a:rPr lang="ru-RU" dirty="0" smtClean="0"/>
            <a:t> план </a:t>
          </a:r>
          <a:br>
            <a:rPr lang="ru-RU" dirty="0" smtClean="0"/>
          </a:br>
          <a:r>
            <a:rPr lang="ru-RU" dirty="0" smtClean="0"/>
            <a:t>      </a:t>
          </a:r>
          <a:endParaRPr lang="ru-RU" dirty="0"/>
        </a:p>
      </dgm:t>
    </dgm:pt>
    <dgm:pt modelId="{3F3BE8AA-C262-48E3-A1A2-E0FED43EC469}" type="parTrans" cxnId="{E328EA86-B81E-4FD7-B099-44C9AD54C7D1}">
      <dgm:prSet/>
      <dgm:spPr/>
      <dgm:t>
        <a:bodyPr/>
        <a:lstStyle/>
        <a:p>
          <a:endParaRPr lang="ru-RU"/>
        </a:p>
      </dgm:t>
    </dgm:pt>
    <dgm:pt modelId="{83114AA5-27B5-4165-BB7E-3A02CB5753B4}" type="sibTrans" cxnId="{E328EA86-B81E-4FD7-B099-44C9AD54C7D1}">
      <dgm:prSet/>
      <dgm:spPr/>
      <dgm:t>
        <a:bodyPr/>
        <a:lstStyle/>
        <a:p>
          <a:endParaRPr lang="ru-RU"/>
        </a:p>
      </dgm:t>
    </dgm:pt>
    <dgm:pt modelId="{C5985745-17ED-469C-93B7-BA95BE615014}">
      <dgm:prSet/>
      <dgm:spPr/>
      <dgm:t>
        <a:bodyPr/>
        <a:lstStyle/>
        <a:p>
          <a:pPr rtl="0"/>
          <a:r>
            <a:rPr lang="ru-RU" dirty="0" err="1" smtClean="0"/>
            <a:t>головна</a:t>
          </a:r>
          <a:r>
            <a:rPr lang="ru-RU" dirty="0" smtClean="0"/>
            <a:t> </a:t>
          </a:r>
          <a:r>
            <a:rPr lang="ru-RU" dirty="0" err="1" smtClean="0"/>
            <a:t>увага</a:t>
          </a:r>
          <a:r>
            <a:rPr lang="ru-RU" dirty="0" smtClean="0"/>
            <a:t> </a:t>
          </a:r>
          <a:r>
            <a:rPr lang="ru-RU" dirty="0" err="1" smtClean="0"/>
            <a:t>зосереджувалася</a:t>
          </a:r>
          <a:r>
            <a:rPr lang="ru-RU" dirty="0" smtClean="0"/>
            <a:t> на </a:t>
          </a:r>
          <a:r>
            <a:rPr lang="ru-RU" dirty="0" err="1" smtClean="0"/>
            <a:t>дослідженні</a:t>
          </a:r>
          <a:r>
            <a:rPr lang="ru-RU" dirty="0" smtClean="0"/>
            <a:t> </a:t>
          </a:r>
          <a:r>
            <a:rPr lang="ru-RU" dirty="0" err="1" smtClean="0"/>
            <a:t>внутрішнього</a:t>
          </a:r>
          <a:r>
            <a:rPr lang="ru-RU" dirty="0" smtClean="0"/>
            <a:t> </a:t>
          </a:r>
          <a:r>
            <a:rPr lang="ru-RU" dirty="0" err="1" smtClean="0"/>
            <a:t>світу</a:t>
          </a:r>
          <a:r>
            <a:rPr lang="ru-RU" dirty="0" smtClean="0"/>
            <a:t> </a:t>
          </a:r>
          <a:r>
            <a:rPr lang="ru-RU" dirty="0" err="1" smtClean="0"/>
            <a:t>людини</a:t>
          </a:r>
          <a:r>
            <a:rPr lang="ru-RU" dirty="0" smtClean="0"/>
            <a:t> </a:t>
          </a:r>
          <a:br>
            <a:rPr lang="ru-RU" dirty="0" smtClean="0"/>
          </a:br>
          <a:r>
            <a:rPr lang="ru-RU" dirty="0" smtClean="0"/>
            <a:t> </a:t>
          </a:r>
          <a:endParaRPr lang="ru-RU" dirty="0"/>
        </a:p>
      </dgm:t>
    </dgm:pt>
    <dgm:pt modelId="{B6CEE5AC-1C2D-48DD-9242-A83CC44493F9}" type="parTrans" cxnId="{D1817F5E-AD52-43C1-A5BC-EAB62D448FD5}">
      <dgm:prSet/>
      <dgm:spPr/>
      <dgm:t>
        <a:bodyPr/>
        <a:lstStyle/>
        <a:p>
          <a:endParaRPr lang="ru-RU"/>
        </a:p>
      </dgm:t>
    </dgm:pt>
    <dgm:pt modelId="{16882B1D-31FE-4DC0-854B-30E2E59AF2C8}" type="sibTrans" cxnId="{D1817F5E-AD52-43C1-A5BC-EAB62D448FD5}">
      <dgm:prSet/>
      <dgm:spPr/>
      <dgm:t>
        <a:bodyPr/>
        <a:lstStyle/>
        <a:p>
          <a:endParaRPr lang="ru-RU"/>
        </a:p>
      </dgm:t>
    </dgm:pt>
    <dgm:pt modelId="{AE5E42E1-EC23-408E-8403-9BA11E4A94D1}">
      <dgm:prSet/>
      <dgm:spPr/>
      <dgm:t>
        <a:bodyPr/>
        <a:lstStyle/>
        <a:p>
          <a:pPr rtl="0"/>
          <a:r>
            <a:rPr lang="ru-RU" dirty="0" err="1" smtClean="0"/>
            <a:t>герої</a:t>
          </a:r>
          <a:r>
            <a:rPr lang="ru-RU" dirty="0" smtClean="0"/>
            <a:t> </a:t>
          </a:r>
          <a:r>
            <a:rPr lang="ru-RU" dirty="0" err="1" smtClean="0"/>
            <a:t>переймаються</a:t>
          </a:r>
          <a:r>
            <a:rPr lang="ru-RU" dirty="0" smtClean="0"/>
            <a:t> тугою за </a:t>
          </a:r>
          <a:r>
            <a:rPr lang="ru-RU" dirty="0" err="1" smtClean="0"/>
            <a:t>високою</a:t>
          </a:r>
          <a:r>
            <a:rPr lang="ru-RU" dirty="0" smtClean="0"/>
            <a:t> </a:t>
          </a:r>
          <a:r>
            <a:rPr lang="ru-RU" dirty="0" err="1" smtClean="0"/>
            <a:t>досконалістю</a:t>
          </a:r>
          <a:r>
            <a:rPr lang="ru-RU" dirty="0" smtClean="0"/>
            <a:t> у </a:t>
          </a:r>
          <a:r>
            <a:rPr lang="ru-RU" dirty="0" err="1" smtClean="0"/>
            <a:t>всьому</a:t>
          </a:r>
          <a:r>
            <a:rPr lang="ru-RU" dirty="0" smtClean="0"/>
            <a:t>, </a:t>
          </a:r>
          <a:r>
            <a:rPr lang="ru-RU" dirty="0" err="1" smtClean="0"/>
            <a:t>характеризуються</a:t>
          </a:r>
          <a:r>
            <a:rPr lang="ru-RU" dirty="0" smtClean="0"/>
            <a:t> </a:t>
          </a:r>
          <a:r>
            <a:rPr lang="ru-RU" dirty="0" err="1" smtClean="0"/>
            <a:t>внутрішнім</a:t>
          </a:r>
          <a:r>
            <a:rPr lang="ru-RU" dirty="0" smtClean="0"/>
            <a:t> аристократизмом, </a:t>
          </a:r>
          <a:r>
            <a:rPr lang="ru-RU" dirty="0" err="1" smtClean="0"/>
            <a:t>бажанням</a:t>
          </a:r>
          <a:r>
            <a:rPr lang="ru-RU" dirty="0" smtClean="0"/>
            <a:t> </a:t>
          </a:r>
          <a:r>
            <a:rPr lang="ru-RU" dirty="0" err="1" smtClean="0"/>
            <a:t>жити</a:t>
          </a:r>
          <a:r>
            <a:rPr lang="ru-RU" dirty="0" smtClean="0"/>
            <a:t> за </a:t>
          </a:r>
          <a:r>
            <a:rPr lang="ru-RU" dirty="0" err="1" smtClean="0"/>
            <a:t>критеріями</a:t>
          </a:r>
          <a:r>
            <a:rPr lang="ru-RU" dirty="0" smtClean="0"/>
            <a:t> </a:t>
          </a:r>
          <a:r>
            <a:rPr lang="ru-RU" dirty="0" err="1" smtClean="0"/>
            <a:t>ідеалу</a:t>
          </a:r>
          <a:r>
            <a:rPr lang="ru-RU" dirty="0" smtClean="0"/>
            <a:t>, а не </a:t>
          </a:r>
          <a:r>
            <a:rPr lang="ru-RU" dirty="0" err="1" smtClean="0"/>
            <a:t>буднів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54DD492E-926F-4929-A77D-11747991CCFA}" type="parTrans" cxnId="{E895D75F-83C8-46DC-86F0-7B3CF58D8027}">
      <dgm:prSet/>
      <dgm:spPr/>
      <dgm:t>
        <a:bodyPr/>
        <a:lstStyle/>
        <a:p>
          <a:endParaRPr lang="ru-RU"/>
        </a:p>
      </dgm:t>
    </dgm:pt>
    <dgm:pt modelId="{52FCF5E0-40E8-453C-91D8-72C2B1A79AE5}" type="sibTrans" cxnId="{E895D75F-83C8-46DC-86F0-7B3CF58D8027}">
      <dgm:prSet/>
      <dgm:spPr/>
      <dgm:t>
        <a:bodyPr/>
        <a:lstStyle/>
        <a:p>
          <a:endParaRPr lang="ru-RU"/>
        </a:p>
      </dgm:t>
    </dgm:pt>
    <dgm:pt modelId="{77F7B239-1981-4175-8330-1CDAC0FA73E8}" type="pres">
      <dgm:prSet presAssocID="{93EC7E0F-9BED-474B-BFB7-76B6DDF1BCC3}" presName="diagram" presStyleCnt="0">
        <dgm:presLayoutVars>
          <dgm:dir/>
          <dgm:resizeHandles val="exact"/>
        </dgm:presLayoutVars>
      </dgm:prSet>
      <dgm:spPr/>
    </dgm:pt>
    <dgm:pt modelId="{B00C69DC-5128-4E5F-86B9-A5C260FB56A4}" type="pres">
      <dgm:prSet presAssocID="{FCBD2784-0168-4C96-9CED-6F5A633617C8}" presName="node" presStyleLbl="node1" presStyleIdx="0" presStyleCnt="6">
        <dgm:presLayoutVars>
          <dgm:bulletEnabled val="1"/>
        </dgm:presLayoutVars>
      </dgm:prSet>
      <dgm:spPr/>
    </dgm:pt>
    <dgm:pt modelId="{D17D11D8-E958-4089-A83A-E737F5F99DCF}" type="pres">
      <dgm:prSet presAssocID="{751EE0BE-41DD-4557-8EA5-F8369344D06E}" presName="sibTrans" presStyleCnt="0"/>
      <dgm:spPr/>
    </dgm:pt>
    <dgm:pt modelId="{97DE4BC2-FF71-407A-B34B-DD5220FD95D1}" type="pres">
      <dgm:prSet presAssocID="{AE5E42E1-EC23-408E-8403-9BA11E4A94D1}" presName="node" presStyleLbl="node1" presStyleIdx="1" presStyleCnt="6">
        <dgm:presLayoutVars>
          <dgm:bulletEnabled val="1"/>
        </dgm:presLayoutVars>
      </dgm:prSet>
      <dgm:spPr/>
    </dgm:pt>
    <dgm:pt modelId="{CD118780-9217-4BCE-AD42-D0B326AC3373}" type="pres">
      <dgm:prSet presAssocID="{52FCF5E0-40E8-453C-91D8-72C2B1A79AE5}" presName="sibTrans" presStyleCnt="0"/>
      <dgm:spPr/>
    </dgm:pt>
    <dgm:pt modelId="{1B1800DC-E755-4CDF-8D6D-82203AC845C7}" type="pres">
      <dgm:prSet presAssocID="{C5985745-17ED-469C-93B7-BA95BE615014}" presName="node" presStyleLbl="node1" presStyleIdx="2" presStyleCnt="6">
        <dgm:presLayoutVars>
          <dgm:bulletEnabled val="1"/>
        </dgm:presLayoutVars>
      </dgm:prSet>
      <dgm:spPr/>
    </dgm:pt>
    <dgm:pt modelId="{7FC4CB48-BDDC-4ADC-B31B-8F3C3A0A196E}" type="pres">
      <dgm:prSet presAssocID="{16882B1D-31FE-4DC0-854B-30E2E59AF2C8}" presName="sibTrans" presStyleCnt="0"/>
      <dgm:spPr/>
    </dgm:pt>
    <dgm:pt modelId="{09DCD1DC-DFA0-4AAC-B12F-14323D452200}" type="pres">
      <dgm:prSet presAssocID="{6B6D31FD-049F-43A5-AF98-578DF3E3CB3B}" presName="node" presStyleLbl="node1" presStyleIdx="3" presStyleCnt="6">
        <dgm:presLayoutVars>
          <dgm:bulletEnabled val="1"/>
        </dgm:presLayoutVars>
      </dgm:prSet>
      <dgm:spPr/>
    </dgm:pt>
    <dgm:pt modelId="{FC511137-F6E1-465A-B35B-D6928A1C1270}" type="pres">
      <dgm:prSet presAssocID="{83114AA5-27B5-4165-BB7E-3A02CB5753B4}" presName="sibTrans" presStyleCnt="0"/>
      <dgm:spPr/>
    </dgm:pt>
    <dgm:pt modelId="{10E29F24-BADF-4074-8A89-2485FC13752F}" type="pres">
      <dgm:prSet presAssocID="{36F3CEC2-0EF7-4208-8ED7-FE2BB44E2C1C}" presName="node" presStyleLbl="node1" presStyleIdx="4" presStyleCnt="6">
        <dgm:presLayoutVars>
          <dgm:bulletEnabled val="1"/>
        </dgm:presLayoutVars>
      </dgm:prSet>
      <dgm:spPr/>
    </dgm:pt>
    <dgm:pt modelId="{2CF855D6-DC8F-42B7-A1B3-658551D0BD99}" type="pres">
      <dgm:prSet presAssocID="{28D0E8C7-43C5-4384-AAED-16B753A16F1A}" presName="sibTrans" presStyleCnt="0"/>
      <dgm:spPr/>
    </dgm:pt>
    <dgm:pt modelId="{0986BF22-DFF4-480E-95BA-3DBFD93FD030}" type="pres">
      <dgm:prSet presAssocID="{119E9C7C-12EC-4D37-B9FD-92D4147FEEDC}" presName="node" presStyleLbl="node1" presStyleIdx="5" presStyleCnt="6">
        <dgm:presLayoutVars>
          <dgm:bulletEnabled val="1"/>
        </dgm:presLayoutVars>
      </dgm:prSet>
      <dgm:spPr/>
    </dgm:pt>
  </dgm:ptLst>
  <dgm:cxnLst>
    <dgm:cxn modelId="{C0016AF0-606D-4BF9-9FCD-C302121626CF}" srcId="{93EC7E0F-9BED-474B-BFB7-76B6DDF1BCC3}" destId="{36F3CEC2-0EF7-4208-8ED7-FE2BB44E2C1C}" srcOrd="4" destOrd="0" parTransId="{D15529D2-D243-4E3D-9136-5F94E72D87AC}" sibTransId="{28D0E8C7-43C5-4384-AAED-16B753A16F1A}"/>
    <dgm:cxn modelId="{C26EC1E9-141A-4D03-9CDD-6911A70339A3}" type="presOf" srcId="{93EC7E0F-9BED-474B-BFB7-76B6DDF1BCC3}" destId="{77F7B239-1981-4175-8330-1CDAC0FA73E8}" srcOrd="0" destOrd="0" presId="urn:microsoft.com/office/officeart/2005/8/layout/default"/>
    <dgm:cxn modelId="{409EEA0E-CA12-4FD9-89FD-51069CA44B96}" type="presOf" srcId="{119E9C7C-12EC-4D37-B9FD-92D4147FEEDC}" destId="{0986BF22-DFF4-480E-95BA-3DBFD93FD030}" srcOrd="0" destOrd="0" presId="urn:microsoft.com/office/officeart/2005/8/layout/default"/>
    <dgm:cxn modelId="{6BECC878-0F54-463F-BBE0-CA6A4BE4A067}" type="presOf" srcId="{FCBD2784-0168-4C96-9CED-6F5A633617C8}" destId="{B00C69DC-5128-4E5F-86B9-A5C260FB56A4}" srcOrd="0" destOrd="0" presId="urn:microsoft.com/office/officeart/2005/8/layout/default"/>
    <dgm:cxn modelId="{81D4019D-744A-4F92-9CF5-79E2169A5AB8}" type="presOf" srcId="{6B6D31FD-049F-43A5-AF98-578DF3E3CB3B}" destId="{09DCD1DC-DFA0-4AAC-B12F-14323D452200}" srcOrd="0" destOrd="0" presId="urn:microsoft.com/office/officeart/2005/8/layout/default"/>
    <dgm:cxn modelId="{D1817F5E-AD52-43C1-A5BC-EAB62D448FD5}" srcId="{93EC7E0F-9BED-474B-BFB7-76B6DDF1BCC3}" destId="{C5985745-17ED-469C-93B7-BA95BE615014}" srcOrd="2" destOrd="0" parTransId="{B6CEE5AC-1C2D-48DD-9242-A83CC44493F9}" sibTransId="{16882B1D-31FE-4DC0-854B-30E2E59AF2C8}"/>
    <dgm:cxn modelId="{E328EA86-B81E-4FD7-B099-44C9AD54C7D1}" srcId="{93EC7E0F-9BED-474B-BFB7-76B6DDF1BCC3}" destId="{6B6D31FD-049F-43A5-AF98-578DF3E3CB3B}" srcOrd="3" destOrd="0" parTransId="{3F3BE8AA-C262-48E3-A1A2-E0FED43EC469}" sibTransId="{83114AA5-27B5-4165-BB7E-3A02CB5753B4}"/>
    <dgm:cxn modelId="{FC8ECF5F-1598-47CF-96B1-18A008654166}" srcId="{93EC7E0F-9BED-474B-BFB7-76B6DDF1BCC3}" destId="{FCBD2784-0168-4C96-9CED-6F5A633617C8}" srcOrd="0" destOrd="0" parTransId="{D3D21EC5-9385-439C-8778-B2E4642A1D26}" sibTransId="{751EE0BE-41DD-4557-8EA5-F8369344D06E}"/>
    <dgm:cxn modelId="{5336527A-4F7A-4CD8-8BB4-12ABAF23C6E3}" type="presOf" srcId="{C5985745-17ED-469C-93B7-BA95BE615014}" destId="{1B1800DC-E755-4CDF-8D6D-82203AC845C7}" srcOrd="0" destOrd="0" presId="urn:microsoft.com/office/officeart/2005/8/layout/default"/>
    <dgm:cxn modelId="{A3B252FD-453D-4335-BBB2-6355BDB13D5C}" srcId="{93EC7E0F-9BED-474B-BFB7-76B6DDF1BCC3}" destId="{119E9C7C-12EC-4D37-B9FD-92D4147FEEDC}" srcOrd="5" destOrd="0" parTransId="{E7A26EAE-C1FA-4E93-A0C2-62BA338CC45C}" sibTransId="{69E24515-66FA-4436-982E-8CD351574B8F}"/>
    <dgm:cxn modelId="{D8EBF059-686A-41A2-8330-A38E5D3F1E27}" type="presOf" srcId="{AE5E42E1-EC23-408E-8403-9BA11E4A94D1}" destId="{97DE4BC2-FF71-407A-B34B-DD5220FD95D1}" srcOrd="0" destOrd="0" presId="urn:microsoft.com/office/officeart/2005/8/layout/default"/>
    <dgm:cxn modelId="{E895D75F-83C8-46DC-86F0-7B3CF58D8027}" srcId="{93EC7E0F-9BED-474B-BFB7-76B6DDF1BCC3}" destId="{AE5E42E1-EC23-408E-8403-9BA11E4A94D1}" srcOrd="1" destOrd="0" parTransId="{54DD492E-926F-4929-A77D-11747991CCFA}" sibTransId="{52FCF5E0-40E8-453C-91D8-72C2B1A79AE5}"/>
    <dgm:cxn modelId="{42585516-1960-4752-B21F-3BA522120869}" type="presOf" srcId="{36F3CEC2-0EF7-4208-8ED7-FE2BB44E2C1C}" destId="{10E29F24-BADF-4074-8A89-2485FC13752F}" srcOrd="0" destOrd="0" presId="urn:microsoft.com/office/officeart/2005/8/layout/default"/>
    <dgm:cxn modelId="{DEF0D14D-E5B6-4883-858B-C348A5E69080}" type="presParOf" srcId="{77F7B239-1981-4175-8330-1CDAC0FA73E8}" destId="{B00C69DC-5128-4E5F-86B9-A5C260FB56A4}" srcOrd="0" destOrd="0" presId="urn:microsoft.com/office/officeart/2005/8/layout/default"/>
    <dgm:cxn modelId="{5BB67E2B-227E-4BD3-B005-8E7E8DA7A9AD}" type="presParOf" srcId="{77F7B239-1981-4175-8330-1CDAC0FA73E8}" destId="{D17D11D8-E958-4089-A83A-E737F5F99DCF}" srcOrd="1" destOrd="0" presId="urn:microsoft.com/office/officeart/2005/8/layout/default"/>
    <dgm:cxn modelId="{EA26A3E9-9C59-4EA1-86B9-62B0C6C94020}" type="presParOf" srcId="{77F7B239-1981-4175-8330-1CDAC0FA73E8}" destId="{97DE4BC2-FF71-407A-B34B-DD5220FD95D1}" srcOrd="2" destOrd="0" presId="urn:microsoft.com/office/officeart/2005/8/layout/default"/>
    <dgm:cxn modelId="{3136BF19-6C1C-4C20-ACC1-6D7D29DB027D}" type="presParOf" srcId="{77F7B239-1981-4175-8330-1CDAC0FA73E8}" destId="{CD118780-9217-4BCE-AD42-D0B326AC3373}" srcOrd="3" destOrd="0" presId="urn:microsoft.com/office/officeart/2005/8/layout/default"/>
    <dgm:cxn modelId="{94B32BE6-06E5-4F75-A366-E0B76DC98FBD}" type="presParOf" srcId="{77F7B239-1981-4175-8330-1CDAC0FA73E8}" destId="{1B1800DC-E755-4CDF-8D6D-82203AC845C7}" srcOrd="4" destOrd="0" presId="urn:microsoft.com/office/officeart/2005/8/layout/default"/>
    <dgm:cxn modelId="{9B6E3592-392D-4F27-96E8-977DB08A3FFF}" type="presParOf" srcId="{77F7B239-1981-4175-8330-1CDAC0FA73E8}" destId="{7FC4CB48-BDDC-4ADC-B31B-8F3C3A0A196E}" srcOrd="5" destOrd="0" presId="urn:microsoft.com/office/officeart/2005/8/layout/default"/>
    <dgm:cxn modelId="{7BC12621-FEBA-4741-BF6C-6AD382AD9B95}" type="presParOf" srcId="{77F7B239-1981-4175-8330-1CDAC0FA73E8}" destId="{09DCD1DC-DFA0-4AAC-B12F-14323D452200}" srcOrd="6" destOrd="0" presId="urn:microsoft.com/office/officeart/2005/8/layout/default"/>
    <dgm:cxn modelId="{A26B3EFA-50AB-42EF-B990-504B528A8002}" type="presParOf" srcId="{77F7B239-1981-4175-8330-1CDAC0FA73E8}" destId="{FC511137-F6E1-465A-B35B-D6928A1C1270}" srcOrd="7" destOrd="0" presId="urn:microsoft.com/office/officeart/2005/8/layout/default"/>
    <dgm:cxn modelId="{CB456B9D-EDA8-406B-A838-234C7FD6B8DE}" type="presParOf" srcId="{77F7B239-1981-4175-8330-1CDAC0FA73E8}" destId="{10E29F24-BADF-4074-8A89-2485FC13752F}" srcOrd="8" destOrd="0" presId="urn:microsoft.com/office/officeart/2005/8/layout/default"/>
    <dgm:cxn modelId="{FB0013C1-3FB2-4C14-B6F2-A224BA139BF7}" type="presParOf" srcId="{77F7B239-1981-4175-8330-1CDAC0FA73E8}" destId="{2CF855D6-DC8F-42B7-A1B3-658551D0BD99}" srcOrd="9" destOrd="0" presId="urn:microsoft.com/office/officeart/2005/8/layout/default"/>
    <dgm:cxn modelId="{42C07259-7074-4C62-B77B-5A0DE3E21E7A}" type="presParOf" srcId="{77F7B239-1981-4175-8330-1CDAC0FA73E8}" destId="{0986BF22-DFF4-480E-95BA-3DBFD93FD03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1B376B-1088-4859-9B7C-2BE5962323E8}">
      <dsp:nvSpPr>
        <dsp:cNvPr id="0" name=""/>
        <dsp:cNvSpPr/>
      </dsp:nvSpPr>
      <dsp:spPr>
        <a:xfrm>
          <a:off x="0" y="435311"/>
          <a:ext cx="8219256" cy="486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i="1" kern="1200" dirty="0" err="1" smtClean="0"/>
            <a:t>Літературний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напрям</a:t>
          </a:r>
          <a:r>
            <a:rPr lang="ru-RU" sz="2600" i="1" kern="1200" dirty="0" smtClean="0"/>
            <a:t> — </a:t>
          </a:r>
          <a:r>
            <a:rPr lang="ru-RU" sz="2600" i="1" kern="1200" dirty="0" err="1" smtClean="0"/>
            <a:t>це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конкретно-історичне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втілення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художнього</a:t>
          </a:r>
          <a:r>
            <a:rPr lang="ru-RU" sz="2600" i="1" kern="1200" dirty="0" smtClean="0"/>
            <a:t> методу, </a:t>
          </a:r>
          <a:r>
            <a:rPr lang="ru-RU" sz="2600" i="1" kern="1200" dirty="0" err="1" smtClean="0"/>
            <a:t>що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проявляє</a:t>
          </a:r>
          <a:r>
            <a:rPr lang="ru-RU" sz="2600" i="1" kern="1200" dirty="0" smtClean="0"/>
            <a:t> себе в </a:t>
          </a:r>
          <a:r>
            <a:rPr lang="ru-RU" sz="2600" i="1" kern="1200" dirty="0" err="1" smtClean="0"/>
            <a:t>ідейно-естетичній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спільності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групи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письменників</a:t>
          </a:r>
          <a:r>
            <a:rPr lang="ru-RU" sz="2600" i="1" kern="1200" dirty="0" smtClean="0"/>
            <a:t> у </a:t>
          </a:r>
          <a:r>
            <a:rPr lang="ru-RU" sz="2600" i="1" kern="1200" dirty="0" err="1" smtClean="0"/>
            <a:t>певний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період</a:t>
          </a:r>
          <a:r>
            <a:rPr lang="ru-RU" sz="2600" i="1" kern="1200" dirty="0" smtClean="0"/>
            <a:t> часу. 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i="1" kern="1200" dirty="0" err="1" smtClean="0"/>
            <a:t>Літературний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напрям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є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своєрідним</a:t>
          </a:r>
          <a:r>
            <a:rPr lang="ru-RU" sz="2600" i="1" kern="1200" dirty="0" smtClean="0"/>
            <a:t> синтезом </a:t>
          </a:r>
          <a:r>
            <a:rPr lang="ru-RU" sz="2600" i="1" kern="1200" dirty="0" err="1" smtClean="0"/>
            <a:t>художнього</a:t>
          </a:r>
          <a:r>
            <a:rPr lang="ru-RU" sz="2600" i="1" kern="1200" dirty="0" smtClean="0"/>
            <a:t> методу та </a:t>
          </a:r>
          <a:r>
            <a:rPr lang="ru-RU" sz="2600" i="1" kern="1200" dirty="0" err="1" smtClean="0"/>
            <a:t>індивідуального</a:t>
          </a:r>
          <a:r>
            <a:rPr lang="ru-RU" sz="2600" i="1" kern="1200" dirty="0" smtClean="0"/>
            <a:t> стилю </a:t>
          </a:r>
          <a:r>
            <a:rPr lang="ru-RU" sz="2600" i="1" kern="1200" dirty="0" err="1" smtClean="0"/>
            <a:t>письменника</a:t>
          </a:r>
          <a:r>
            <a:rPr lang="ru-RU" sz="2600" i="1" kern="1200" dirty="0" smtClean="0"/>
            <a:t>. </a:t>
          </a:r>
          <a:r>
            <a:rPr lang="ru-RU" sz="2600" i="1" kern="1200" dirty="0" err="1" smtClean="0"/>
            <a:t>Категорія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напряму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передбачає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об'єднання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митців</a:t>
          </a:r>
          <a:r>
            <a:rPr lang="ru-RU" sz="2600" i="1" kern="1200" dirty="0" smtClean="0"/>
            <a:t> на </a:t>
          </a:r>
          <a:r>
            <a:rPr lang="ru-RU" sz="2600" i="1" kern="1200" dirty="0" err="1" smtClean="0"/>
            <a:t>основі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єдиного</a:t>
          </a:r>
          <a:r>
            <a:rPr lang="ru-RU" sz="2600" i="1" kern="1200" dirty="0" smtClean="0"/>
            <a:t> методу, а </a:t>
          </a:r>
          <a:r>
            <a:rPr lang="ru-RU" sz="2600" i="1" kern="1200" dirty="0" err="1" smtClean="0"/>
            <a:t>також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певну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схожість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індивідуальних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стилів</a:t>
          </a:r>
          <a:r>
            <a:rPr lang="ru-RU" sz="2600" i="1" kern="1200" dirty="0" smtClean="0"/>
            <a:t>. Кожному </a:t>
          </a:r>
          <a:r>
            <a:rPr lang="ru-RU" sz="2600" i="1" kern="1200" dirty="0" err="1" smtClean="0"/>
            <a:t>літературному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напрямові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відповідає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сукупність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творів</a:t>
          </a:r>
          <a:r>
            <a:rPr lang="ru-RU" sz="2600" i="1" kern="1200" dirty="0" smtClean="0"/>
            <a:t>, </a:t>
          </a:r>
          <a:r>
            <a:rPr lang="ru-RU" sz="2600" i="1" kern="1200" dirty="0" err="1" smtClean="0"/>
            <a:t>які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мають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спільні</a:t>
          </a:r>
          <a:r>
            <a:rPr lang="ru-RU" sz="2600" i="1" kern="1200" dirty="0" smtClean="0"/>
            <a:t>, </a:t>
          </a:r>
          <a:r>
            <a:rPr lang="ru-RU" sz="2600" i="1" kern="1200" dirty="0" err="1" smtClean="0"/>
            <a:t>характерні</a:t>
          </a:r>
          <a:r>
            <a:rPr lang="ru-RU" sz="2600" i="1" kern="1200" dirty="0" smtClean="0"/>
            <a:t> </a:t>
          </a:r>
          <a:r>
            <a:rPr lang="ru-RU" sz="2600" i="1" kern="1200" dirty="0" err="1" smtClean="0"/>
            <a:t>риси</a:t>
          </a:r>
          <a:r>
            <a:rPr lang="ru-RU" sz="2600" i="1" kern="1200" dirty="0" smtClean="0"/>
            <a:t>.</a:t>
          </a:r>
          <a:endParaRPr lang="ru-RU" sz="2600" i="1" kern="1200" dirty="0"/>
        </a:p>
      </dsp:txBody>
      <dsp:txXfrm>
        <a:off x="0" y="435311"/>
        <a:ext cx="8219256" cy="48672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56D02B-D56B-425D-948F-1875BAA52F98}">
      <dsp:nvSpPr>
        <dsp:cNvPr id="0" name=""/>
        <dsp:cNvSpPr/>
      </dsp:nvSpPr>
      <dsp:spPr>
        <a:xfrm rot="16200000">
          <a:off x="-1452284" y="1456704"/>
          <a:ext cx="4464496" cy="155108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691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зображується</a:t>
          </a:r>
          <a:r>
            <a:rPr lang="ru-RU" sz="1400" kern="1200" dirty="0" smtClean="0"/>
            <a:t> не сам предмет, а </a:t>
          </a:r>
          <a:r>
            <a:rPr lang="ru-RU" sz="1400" kern="1200" dirty="0" err="1" smtClean="0"/>
            <a:t>враження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нього</a:t>
          </a:r>
          <a:endParaRPr lang="ru-RU" sz="1400" kern="1200" dirty="0"/>
        </a:p>
      </dsp:txBody>
      <dsp:txXfrm rot="16200000">
        <a:off x="-1452284" y="1456704"/>
        <a:ext cx="4464496" cy="1551086"/>
      </dsp:txXfrm>
    </dsp:sp>
    <dsp:sp modelId="{3E84225B-C5F8-47F5-B645-CDD64AD53B51}">
      <dsp:nvSpPr>
        <dsp:cNvPr id="0" name=""/>
        <dsp:cNvSpPr/>
      </dsp:nvSpPr>
      <dsp:spPr>
        <a:xfrm rot="16200000">
          <a:off x="215133" y="1456704"/>
          <a:ext cx="4464496" cy="1551086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691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імпресіоністи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орієнтуються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почуття</a:t>
          </a:r>
          <a:r>
            <a:rPr lang="ru-RU" sz="1400" kern="1200" dirty="0" smtClean="0"/>
            <a:t>, а не на </a:t>
          </a:r>
          <a:r>
            <a:rPr lang="ru-RU" sz="1400" kern="1200" dirty="0" err="1" smtClean="0"/>
            <a:t>розум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r>
            <a:rPr lang="ru-RU" sz="1400" kern="1200" dirty="0" smtClean="0"/>
            <a:t>      </a:t>
          </a:r>
          <a:endParaRPr lang="ru-RU" sz="1400" kern="1200" dirty="0"/>
        </a:p>
      </dsp:txBody>
      <dsp:txXfrm rot="16200000">
        <a:off x="215133" y="1456704"/>
        <a:ext cx="4464496" cy="1551086"/>
      </dsp:txXfrm>
    </dsp:sp>
    <dsp:sp modelId="{57A2882D-88F7-464E-9B71-0B8BF85BD4ED}">
      <dsp:nvSpPr>
        <dsp:cNvPr id="0" name=""/>
        <dsp:cNvSpPr/>
      </dsp:nvSpPr>
      <dsp:spPr>
        <a:xfrm rot="16200000">
          <a:off x="1882552" y="1456704"/>
          <a:ext cx="4464496" cy="15510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691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відмова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ідеалізації</a:t>
          </a:r>
          <a:endParaRPr lang="ru-RU" sz="1400" kern="1200" dirty="0"/>
        </a:p>
      </dsp:txBody>
      <dsp:txXfrm rot="16200000">
        <a:off x="1882552" y="1456704"/>
        <a:ext cx="4464496" cy="1551086"/>
      </dsp:txXfrm>
    </dsp:sp>
    <dsp:sp modelId="{C81C6668-61EC-4332-B7CA-1D0712DC6514}">
      <dsp:nvSpPr>
        <dsp:cNvPr id="0" name=""/>
        <dsp:cNvSpPr/>
      </dsp:nvSpPr>
      <dsp:spPr>
        <a:xfrm rot="16200000">
          <a:off x="3549970" y="1456704"/>
          <a:ext cx="4464496" cy="1551086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691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часопростір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ущільнюється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подрібнюється</a:t>
          </a:r>
          <a:r>
            <a:rPr lang="ru-RU" sz="1400" kern="1200" dirty="0" smtClean="0"/>
            <a:t>, предметом </a:t>
          </a:r>
          <a:r>
            <a:rPr lang="ru-RU" sz="1400" kern="1200" dirty="0" err="1" smtClean="0"/>
            <a:t>мистецької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зацікавленості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стає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уривчасті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фрагменти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відбиті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свідомості</a:t>
          </a:r>
          <a:r>
            <a:rPr lang="ru-RU" sz="1400" kern="1200" dirty="0" smtClean="0"/>
            <a:t> персонажа</a:t>
          </a:r>
          <a:endParaRPr lang="ru-RU" sz="1400" kern="1200" dirty="0"/>
        </a:p>
      </dsp:txBody>
      <dsp:txXfrm rot="16200000">
        <a:off x="3549970" y="1456704"/>
        <a:ext cx="4464496" cy="1551086"/>
      </dsp:txXfrm>
    </dsp:sp>
    <dsp:sp modelId="{C71895E2-A279-4F4E-8CF4-803669C71BE7}">
      <dsp:nvSpPr>
        <dsp:cNvPr id="0" name=""/>
        <dsp:cNvSpPr/>
      </dsp:nvSpPr>
      <dsp:spPr>
        <a:xfrm rot="16200000">
          <a:off x="5217388" y="1456704"/>
          <a:ext cx="4464496" cy="1551086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691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 герой </a:t>
          </a:r>
          <a:r>
            <a:rPr lang="ru-RU" sz="1400" kern="1200" dirty="0" err="1" smtClean="0"/>
            <a:t>цікавий</a:t>
          </a:r>
          <a:r>
            <a:rPr lang="ru-RU" sz="1400" kern="1200" dirty="0" smtClean="0"/>
            <a:t> «</a:t>
          </a:r>
          <a:r>
            <a:rPr lang="ru-RU" sz="1400" kern="1200" dirty="0" err="1" smtClean="0"/>
            <a:t>пасивною</a:t>
          </a:r>
          <a:r>
            <a:rPr lang="ru-RU" sz="1400" kern="1200" dirty="0" smtClean="0"/>
            <a:t>» </a:t>
          </a:r>
          <a:r>
            <a:rPr lang="ru-RU" sz="1400" kern="1200" dirty="0" err="1" smtClean="0"/>
            <a:t>здатністю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сприймати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реагувати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зовнішні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збудники</a:t>
          </a:r>
          <a:r>
            <a:rPr lang="ru-RU" sz="1400" kern="1200" dirty="0" smtClean="0"/>
            <a:t>, бути </a:t>
          </a:r>
          <a:r>
            <a:rPr lang="ru-RU" sz="1400" kern="1200" dirty="0" err="1" smtClean="0"/>
            <a:t>носієм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навіть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колекціонером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вражень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r>
            <a:rPr lang="ru-RU" sz="1400" kern="1200" dirty="0" smtClean="0"/>
            <a:t>      </a:t>
          </a:r>
          <a:endParaRPr lang="ru-RU" sz="1400" kern="1200" dirty="0"/>
        </a:p>
      </dsp:txBody>
      <dsp:txXfrm rot="16200000">
        <a:off x="5217388" y="1456704"/>
        <a:ext cx="4464496" cy="1551086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99DEAB-9DCB-45B4-B165-9A9609E4F7D6}">
      <dsp:nvSpPr>
        <dsp:cNvPr id="0" name=""/>
        <dsp:cNvSpPr/>
      </dsp:nvSpPr>
      <dsp:spPr>
        <a:xfrm>
          <a:off x="0" y="0"/>
          <a:ext cx="3960440" cy="396044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3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5B54DC-509E-408F-8845-CE14C07D94A4}">
      <dsp:nvSpPr>
        <dsp:cNvPr id="0" name=""/>
        <dsp:cNvSpPr/>
      </dsp:nvSpPr>
      <dsp:spPr>
        <a:xfrm>
          <a:off x="1980220" y="0"/>
          <a:ext cx="6249380" cy="39604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зацікавленість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глибинними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психічними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процесами</a:t>
          </a:r>
          <a:r>
            <a:rPr lang="ru-RU" sz="1700" kern="1200" dirty="0" smtClean="0"/>
            <a:t/>
          </a:r>
          <a:br>
            <a:rPr lang="ru-RU" sz="1700" kern="1200" dirty="0" smtClean="0"/>
          </a:br>
          <a:endParaRPr lang="ru-RU" sz="1700" kern="1200" dirty="0"/>
        </a:p>
      </dsp:txBody>
      <dsp:txXfrm>
        <a:off x="1980220" y="0"/>
        <a:ext cx="6249380" cy="841593"/>
      </dsp:txXfrm>
    </dsp:sp>
    <dsp:sp modelId="{E587E454-8889-4684-B93A-EA7023D1DBAD}">
      <dsp:nvSpPr>
        <dsp:cNvPr id="0" name=""/>
        <dsp:cNvSpPr/>
      </dsp:nvSpPr>
      <dsp:spPr>
        <a:xfrm>
          <a:off x="519807" y="841593"/>
          <a:ext cx="2920824" cy="292082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-5513091"/>
                <a:satOff val="8941"/>
                <a:lumOff val="66"/>
                <a:alphaOff val="0"/>
                <a:tint val="43000"/>
                <a:satMod val="165000"/>
              </a:schemeClr>
            </a:gs>
            <a:gs pos="55000">
              <a:schemeClr val="accent3">
                <a:hueOff val="-5513091"/>
                <a:satOff val="8941"/>
                <a:lumOff val="66"/>
                <a:alphaOff val="0"/>
                <a:tint val="83000"/>
                <a:satMod val="155000"/>
              </a:schemeClr>
            </a:gs>
            <a:gs pos="100000">
              <a:schemeClr val="accent3">
                <a:hueOff val="-5513091"/>
                <a:satOff val="8941"/>
                <a:lumOff val="66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3">
              <a:hueOff val="-5513091"/>
              <a:satOff val="8941"/>
              <a:lumOff val="66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9D95075-63D6-4630-AC09-6A743F595404}">
      <dsp:nvSpPr>
        <dsp:cNvPr id="0" name=""/>
        <dsp:cNvSpPr/>
      </dsp:nvSpPr>
      <dsp:spPr>
        <a:xfrm>
          <a:off x="1980220" y="841593"/>
          <a:ext cx="6249380" cy="29208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5513091"/>
              <a:satOff val="8941"/>
              <a:lumOff val="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заперечення</a:t>
          </a:r>
          <a:r>
            <a:rPr lang="ru-RU" sz="1700" kern="1200" dirty="0" smtClean="0"/>
            <a:t> як </a:t>
          </a:r>
          <a:r>
            <a:rPr lang="ru-RU" sz="1700" kern="1200" dirty="0" err="1" smtClean="0"/>
            <a:t>позитивізму</a:t>
          </a:r>
          <a:r>
            <a:rPr lang="ru-RU" sz="1700" kern="1200" dirty="0" smtClean="0"/>
            <a:t>, так </a:t>
          </a:r>
          <a:r>
            <a:rPr lang="ru-RU" sz="1700" kern="1200" dirty="0" err="1" smtClean="0"/>
            <a:t>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раціоналізму</a:t>
          </a:r>
          <a:r>
            <a:rPr lang="ru-RU" sz="1700" kern="1200" dirty="0" smtClean="0"/>
            <a:t/>
          </a:r>
          <a:br>
            <a:rPr lang="ru-RU" sz="1700" kern="1200" dirty="0" smtClean="0"/>
          </a:br>
          <a:r>
            <a:rPr lang="ru-RU" sz="1700" kern="1200" dirty="0" smtClean="0"/>
            <a:t>      </a:t>
          </a:r>
          <a:endParaRPr lang="ru-RU" sz="1700" kern="1200" dirty="0"/>
        </a:p>
      </dsp:txBody>
      <dsp:txXfrm>
        <a:off x="1980220" y="841593"/>
        <a:ext cx="6249380" cy="841593"/>
      </dsp:txXfrm>
    </dsp:sp>
    <dsp:sp modelId="{D6BCBC3D-9B27-4C59-9D2C-711E1CDC34D2}">
      <dsp:nvSpPr>
        <dsp:cNvPr id="0" name=""/>
        <dsp:cNvSpPr/>
      </dsp:nvSpPr>
      <dsp:spPr>
        <a:xfrm>
          <a:off x="1039615" y="1683187"/>
          <a:ext cx="1881209" cy="188120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-11026182"/>
                <a:satOff val="17881"/>
                <a:lumOff val="131"/>
                <a:alphaOff val="0"/>
                <a:tint val="43000"/>
                <a:satMod val="165000"/>
              </a:schemeClr>
            </a:gs>
            <a:gs pos="55000">
              <a:schemeClr val="accent3">
                <a:hueOff val="-11026182"/>
                <a:satOff val="17881"/>
                <a:lumOff val="131"/>
                <a:alphaOff val="0"/>
                <a:tint val="83000"/>
                <a:satMod val="155000"/>
              </a:schemeClr>
            </a:gs>
            <a:gs pos="100000">
              <a:schemeClr val="accent3">
                <a:hueOff val="-11026182"/>
                <a:satOff val="17881"/>
                <a:lumOff val="131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3">
              <a:hueOff val="-11026182"/>
              <a:satOff val="17881"/>
              <a:lumOff val="131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4E904AE-B8BB-4C55-84D3-2FB62C5DAC17}">
      <dsp:nvSpPr>
        <dsp:cNvPr id="0" name=""/>
        <dsp:cNvSpPr/>
      </dsp:nvSpPr>
      <dsp:spPr>
        <a:xfrm>
          <a:off x="1980220" y="1683187"/>
          <a:ext cx="6249380" cy="18812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1026182"/>
              <a:satOff val="17881"/>
              <a:lumOff val="13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оновлення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формально-стилістичних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засобів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художньої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образності</a:t>
          </a:r>
          <a:r>
            <a:rPr lang="ru-RU" sz="1700" kern="1200" dirty="0" smtClean="0"/>
            <a:t> та </a:t>
          </a:r>
          <a:r>
            <a:rPr lang="ru-RU" sz="1700" kern="1200" dirty="0" err="1" smtClean="0"/>
            <a:t>виразності</a:t>
          </a:r>
          <a:r>
            <a:rPr lang="ru-RU" sz="1700" kern="1200" dirty="0" smtClean="0"/>
            <a:t>, часом </a:t>
          </a:r>
          <a:r>
            <a:rPr lang="ru-RU" sz="1700" kern="1200" dirty="0" err="1" smtClean="0"/>
            <a:t>непоєднуваних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між</a:t>
          </a:r>
          <a:r>
            <a:rPr lang="ru-RU" sz="1700" kern="1200" dirty="0" smtClean="0"/>
            <a:t> собою, як </a:t>
          </a:r>
          <a:r>
            <a:rPr lang="ru-RU" sz="1700" kern="1200" dirty="0" err="1" smtClean="0"/>
            <a:t>глибокий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ліризм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всеохоплюючий</a:t>
          </a:r>
          <a:r>
            <a:rPr lang="ru-RU" sz="1700" kern="1200" dirty="0" smtClean="0"/>
            <a:t> пафос</a:t>
          </a:r>
          <a:endParaRPr lang="ru-RU" sz="1700" kern="1200" dirty="0"/>
        </a:p>
      </dsp:txBody>
      <dsp:txXfrm>
        <a:off x="1980220" y="1683187"/>
        <a:ext cx="6249380" cy="841593"/>
      </dsp:txXfrm>
    </dsp:sp>
    <dsp:sp modelId="{585D6886-5A11-4C2C-9D0F-F668A360B7D4}">
      <dsp:nvSpPr>
        <dsp:cNvPr id="0" name=""/>
        <dsp:cNvSpPr/>
      </dsp:nvSpPr>
      <dsp:spPr>
        <a:xfrm>
          <a:off x="1559423" y="2524780"/>
          <a:ext cx="841593" cy="84159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-16539272"/>
                <a:satOff val="26822"/>
                <a:lumOff val="197"/>
                <a:alphaOff val="0"/>
                <a:tint val="43000"/>
                <a:satMod val="165000"/>
              </a:schemeClr>
            </a:gs>
            <a:gs pos="55000">
              <a:schemeClr val="accent3">
                <a:hueOff val="-16539272"/>
                <a:satOff val="26822"/>
                <a:lumOff val="197"/>
                <a:alphaOff val="0"/>
                <a:tint val="83000"/>
                <a:satMod val="155000"/>
              </a:schemeClr>
            </a:gs>
            <a:gs pos="100000">
              <a:schemeClr val="accent3">
                <a:hueOff val="-16539272"/>
                <a:satOff val="26822"/>
                <a:lumOff val="197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3">
              <a:hueOff val="-16539272"/>
              <a:satOff val="26822"/>
              <a:lumOff val="197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BC29B0-503C-4210-BE12-6D2BEDEA80C0}">
      <dsp:nvSpPr>
        <dsp:cNvPr id="0" name=""/>
        <dsp:cNvSpPr/>
      </dsp:nvSpPr>
      <dsp:spPr>
        <a:xfrm>
          <a:off x="1980220" y="2524780"/>
          <a:ext cx="6249380" cy="8415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 </a:t>
          </a:r>
          <a:r>
            <a:rPr lang="ru-RU" sz="1700" kern="1200" dirty="0" err="1" smtClean="0"/>
            <a:t>суб'єктивізм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зацікавленість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громадянською</a:t>
          </a:r>
          <a:r>
            <a:rPr lang="ru-RU" sz="1700" kern="1200" dirty="0" smtClean="0"/>
            <a:t> темою</a:t>
          </a:r>
          <a:endParaRPr lang="ru-RU" sz="1700" kern="1200" dirty="0"/>
        </a:p>
      </dsp:txBody>
      <dsp:txXfrm>
        <a:off x="1980220" y="2524780"/>
        <a:ext cx="6249380" cy="84159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26AC4A-57CD-4319-8A29-F795341CCD2C}">
      <dsp:nvSpPr>
        <dsp:cNvPr id="0" name=""/>
        <dsp:cNvSpPr/>
      </dsp:nvSpPr>
      <dsp:spPr>
        <a:xfrm>
          <a:off x="4078431" y="771655"/>
          <a:ext cx="5939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391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59775" y="814252"/>
        <a:ext cx="31225" cy="6245"/>
      </dsp:txXfrm>
    </dsp:sp>
    <dsp:sp modelId="{E490ADDD-5F6F-4F49-A1B4-9BC07EDBFA80}">
      <dsp:nvSpPr>
        <dsp:cNvPr id="0" name=""/>
        <dsp:cNvSpPr/>
      </dsp:nvSpPr>
      <dsp:spPr>
        <a:xfrm>
          <a:off x="1364952" y="2792"/>
          <a:ext cx="2715278" cy="16291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войовничий</a:t>
          </a:r>
          <a:r>
            <a:rPr lang="ru-RU" sz="1700" kern="1200" dirty="0" smtClean="0"/>
            <a:t> бунт </a:t>
          </a:r>
          <a:r>
            <a:rPr lang="ru-RU" sz="1700" kern="1200" dirty="0" err="1" smtClean="0"/>
            <a:t>проти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надто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консервативної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регламентованої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суспільної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моралі</a:t>
          </a:r>
          <a:r>
            <a:rPr lang="ru-RU" sz="1700" kern="1200" dirty="0" smtClean="0"/>
            <a:t/>
          </a:r>
          <a:br>
            <a:rPr lang="ru-RU" sz="1700" kern="1200" dirty="0" smtClean="0"/>
          </a:br>
          <a:r>
            <a:rPr lang="ru-RU" sz="1700" kern="1200" dirty="0" smtClean="0"/>
            <a:t>  </a:t>
          </a:r>
          <a:endParaRPr lang="ru-RU" sz="1700" kern="1200" dirty="0"/>
        </a:p>
      </dsp:txBody>
      <dsp:txXfrm>
        <a:off x="1364952" y="2792"/>
        <a:ext cx="2715278" cy="1629166"/>
      </dsp:txXfrm>
    </dsp:sp>
    <dsp:sp modelId="{CB736111-86AF-4B4A-A912-097CEF75B800}">
      <dsp:nvSpPr>
        <dsp:cNvPr id="0" name=""/>
        <dsp:cNvSpPr/>
      </dsp:nvSpPr>
      <dsp:spPr>
        <a:xfrm>
          <a:off x="2722591" y="1630159"/>
          <a:ext cx="3339792" cy="593913"/>
        </a:xfrm>
        <a:custGeom>
          <a:avLst/>
          <a:gdLst/>
          <a:ahLst/>
          <a:cxnLst/>
          <a:rect l="0" t="0" r="0" b="0"/>
          <a:pathLst>
            <a:path>
              <a:moveTo>
                <a:pt x="3339792" y="0"/>
              </a:moveTo>
              <a:lnTo>
                <a:pt x="3339792" y="314056"/>
              </a:lnTo>
              <a:lnTo>
                <a:pt x="0" y="314056"/>
              </a:lnTo>
              <a:lnTo>
                <a:pt x="0" y="593913"/>
              </a:lnTo>
            </a:path>
          </a:pathLst>
        </a:custGeom>
        <a:noFill/>
        <a:ln w="9525" cap="flat" cmpd="sng" algn="ctr">
          <a:solidFill>
            <a:schemeClr val="accent2">
              <a:hueOff val="3375995"/>
              <a:satOff val="1250"/>
              <a:lumOff val="382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07545" y="1923993"/>
        <a:ext cx="169884" cy="6245"/>
      </dsp:txXfrm>
    </dsp:sp>
    <dsp:sp modelId="{320758B1-3C63-404C-BE8A-61CEC53CE4C7}">
      <dsp:nvSpPr>
        <dsp:cNvPr id="0" name=""/>
        <dsp:cNvSpPr/>
      </dsp:nvSpPr>
      <dsp:spPr>
        <a:xfrm>
          <a:off x="4704744" y="2792"/>
          <a:ext cx="2715278" cy="1629166"/>
        </a:xfrm>
        <a:prstGeom prst="rect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підкреслене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естетство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захоплення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витонченою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поетичною</a:t>
          </a:r>
          <a:r>
            <a:rPr lang="ru-RU" sz="1700" kern="1200" dirty="0" smtClean="0"/>
            <a:t> формою </a:t>
          </a:r>
          <a:r>
            <a:rPr lang="ru-RU" sz="1700" kern="1200" dirty="0" err="1" smtClean="0"/>
            <a:t>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недооцінка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змісту</a:t>
          </a:r>
          <a:r>
            <a:rPr lang="ru-RU" sz="1700" kern="1200" dirty="0" smtClean="0"/>
            <a:t>)</a:t>
          </a:r>
          <a:br>
            <a:rPr lang="ru-RU" sz="1700" kern="1200" dirty="0" smtClean="0"/>
          </a:br>
          <a:endParaRPr lang="ru-RU" sz="1700" kern="1200" dirty="0"/>
        </a:p>
      </dsp:txBody>
      <dsp:txXfrm>
        <a:off x="4704744" y="2792"/>
        <a:ext cx="2715278" cy="1629166"/>
      </dsp:txXfrm>
    </dsp:sp>
    <dsp:sp modelId="{4ED5D7E5-E87E-4E0A-951B-11E32E633C80}">
      <dsp:nvSpPr>
        <dsp:cNvPr id="0" name=""/>
        <dsp:cNvSpPr/>
      </dsp:nvSpPr>
      <dsp:spPr>
        <a:xfrm>
          <a:off x="4078431" y="3025336"/>
          <a:ext cx="5939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3913" y="45720"/>
              </a:lnTo>
            </a:path>
          </a:pathLst>
        </a:custGeom>
        <a:noFill/>
        <a:ln w="9525" cap="flat" cmpd="sng" algn="ctr">
          <a:solidFill>
            <a:schemeClr val="accent2">
              <a:hueOff val="6751989"/>
              <a:satOff val="2501"/>
              <a:lumOff val="764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59775" y="3067933"/>
        <a:ext cx="31225" cy="6245"/>
      </dsp:txXfrm>
    </dsp:sp>
    <dsp:sp modelId="{6DD3B1C0-37A9-4E13-8554-3BAB1EED0C67}">
      <dsp:nvSpPr>
        <dsp:cNvPr id="0" name=""/>
        <dsp:cNvSpPr/>
      </dsp:nvSpPr>
      <dsp:spPr>
        <a:xfrm>
          <a:off x="1364952" y="2256472"/>
          <a:ext cx="2715278" cy="1629166"/>
        </a:xfrm>
        <a:prstGeom prst="rect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культ </a:t>
          </a:r>
          <a:r>
            <a:rPr lang="ru-RU" sz="1700" kern="1200" dirty="0" err="1" smtClean="0"/>
            <a:t>екзотичних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заборонених</a:t>
          </a:r>
          <a:r>
            <a:rPr lang="ru-RU" sz="1700" kern="1200" dirty="0" smtClean="0"/>
            <a:t> тем, </a:t>
          </a:r>
          <a:r>
            <a:rPr lang="ru-RU" sz="1700" kern="1200" dirty="0" err="1" smtClean="0"/>
            <a:t>хвороблива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увага</a:t>
          </a:r>
          <a:r>
            <a:rPr lang="ru-RU" sz="1700" kern="1200" dirty="0" smtClean="0"/>
            <a:t> до </a:t>
          </a:r>
          <a:r>
            <a:rPr lang="ru-RU" sz="1700" kern="1200" dirty="0" err="1" smtClean="0"/>
            <a:t>позасвідомого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садо-мазохістських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виявів</a:t>
          </a:r>
          <a:r>
            <a:rPr lang="ru-RU" sz="1700" kern="1200" dirty="0" smtClean="0"/>
            <a:t> </a:t>
          </a:r>
          <a:br>
            <a:rPr lang="ru-RU" sz="1700" kern="1200" dirty="0" smtClean="0"/>
          </a:br>
          <a:endParaRPr lang="ru-RU" sz="1700" kern="1200" dirty="0"/>
        </a:p>
      </dsp:txBody>
      <dsp:txXfrm>
        <a:off x="1364952" y="2256472"/>
        <a:ext cx="2715278" cy="1629166"/>
      </dsp:txXfrm>
    </dsp:sp>
    <dsp:sp modelId="{6E305AA1-EDBF-4BFF-BD47-E3B364C6AE46}">
      <dsp:nvSpPr>
        <dsp:cNvPr id="0" name=""/>
        <dsp:cNvSpPr/>
      </dsp:nvSpPr>
      <dsp:spPr>
        <a:xfrm>
          <a:off x="4704744" y="2256472"/>
          <a:ext cx="2715278" cy="1629166"/>
        </a:xfrm>
        <a:prstGeom prst="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спроби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вирватися</a:t>
          </a:r>
          <a:r>
            <a:rPr lang="ru-RU" sz="1700" kern="1200" dirty="0" smtClean="0"/>
            <a:t> за рамки </a:t>
          </a:r>
          <a:r>
            <a:rPr lang="ru-RU" sz="1700" kern="1200" dirty="0" err="1" smtClean="0"/>
            <a:t>повсякденного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прив'язаного</a:t>
          </a:r>
          <a:r>
            <a:rPr lang="ru-RU" sz="1700" kern="1200" dirty="0" smtClean="0"/>
            <a:t> до </a:t>
          </a:r>
          <a:r>
            <a:rPr lang="ru-RU" sz="1700" kern="1200" dirty="0" err="1" smtClean="0"/>
            <a:t>матеріальності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буття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зазирнути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до</a:t>
          </a:r>
          <a:r>
            <a:rPr lang="ru-RU" sz="1700" kern="1200" dirty="0" smtClean="0"/>
            <a:t> «</a:t>
          </a:r>
          <a:r>
            <a:rPr lang="ru-RU" sz="1700" kern="1200" dirty="0" err="1" smtClean="0"/>
            <a:t>світу</a:t>
          </a:r>
          <a:r>
            <a:rPr lang="ru-RU" sz="1700" kern="1200" dirty="0" smtClean="0"/>
            <a:t> в </a:t>
          </a:r>
          <a:r>
            <a:rPr lang="ru-RU" sz="1700" kern="1200" dirty="0" err="1" smtClean="0"/>
            <a:t>собі</a:t>
          </a:r>
          <a:r>
            <a:rPr lang="ru-RU" sz="1700" kern="1200" dirty="0" smtClean="0"/>
            <a:t>»</a:t>
          </a:r>
          <a:endParaRPr lang="ru-RU" sz="1700" kern="1200" dirty="0"/>
        </a:p>
      </dsp:txBody>
      <dsp:txXfrm>
        <a:off x="4704744" y="2256472"/>
        <a:ext cx="2715278" cy="1629166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9CD5E7-4E76-4EFD-9D5C-F3DBBB37A474}">
      <dsp:nvSpPr>
        <dsp:cNvPr id="0" name=""/>
        <dsp:cNvSpPr/>
      </dsp:nvSpPr>
      <dsp:spPr>
        <a:xfrm>
          <a:off x="1736964" y="0"/>
          <a:ext cx="4752528" cy="475252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1D4BC-3CC6-44E4-95FE-A31C8B7A9227}">
      <dsp:nvSpPr>
        <dsp:cNvPr id="0" name=""/>
        <dsp:cNvSpPr/>
      </dsp:nvSpPr>
      <dsp:spPr>
        <a:xfrm>
          <a:off x="4113228" y="475716"/>
          <a:ext cx="3089143" cy="6757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заперечення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традиційної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культури</a:t>
          </a:r>
          <a:r>
            <a:rPr lang="ru-RU" sz="1300" kern="1200" dirty="0" smtClean="0"/>
            <a:t> (особливо </a:t>
          </a:r>
          <a:r>
            <a:rPr lang="ru-RU" sz="1300" kern="1200" dirty="0" err="1" smtClean="0"/>
            <a:t>її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моральних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художніх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цінностей</a:t>
          </a:r>
          <a:r>
            <a:rPr lang="ru-RU" sz="1300" kern="1200" dirty="0" smtClean="0"/>
            <a:t>)</a:t>
          </a:r>
          <a:endParaRPr lang="ru-RU" sz="1300" kern="1200" dirty="0"/>
        </a:p>
      </dsp:txBody>
      <dsp:txXfrm>
        <a:off x="4113228" y="475716"/>
        <a:ext cx="3089143" cy="675750"/>
      </dsp:txXfrm>
    </dsp:sp>
    <dsp:sp modelId="{12ACC1B9-561F-49CC-93D9-9C40BE7C4FBC}">
      <dsp:nvSpPr>
        <dsp:cNvPr id="0" name=""/>
        <dsp:cNvSpPr/>
      </dsp:nvSpPr>
      <dsp:spPr>
        <a:xfrm>
          <a:off x="4113228" y="1235935"/>
          <a:ext cx="3089143" cy="6757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прагнення</a:t>
          </a:r>
          <a:r>
            <a:rPr lang="ru-RU" sz="1300" kern="1200" dirty="0" smtClean="0"/>
            <a:t> до </a:t>
          </a:r>
          <a:r>
            <a:rPr lang="ru-RU" sz="1300" kern="1200" dirty="0" err="1" smtClean="0"/>
            <a:t>новацій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бунтівливості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порушення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традицій</a:t>
          </a:r>
          <a:endParaRPr lang="ru-RU" sz="1300" kern="1200" dirty="0"/>
        </a:p>
      </dsp:txBody>
      <dsp:txXfrm>
        <a:off x="4113228" y="1235935"/>
        <a:ext cx="3089143" cy="675750"/>
      </dsp:txXfrm>
    </dsp:sp>
    <dsp:sp modelId="{CC84A845-4264-4193-86EF-C950768D0251}">
      <dsp:nvSpPr>
        <dsp:cNvPr id="0" name=""/>
        <dsp:cNvSpPr/>
      </dsp:nvSpPr>
      <dsp:spPr>
        <a:xfrm>
          <a:off x="4113228" y="1996154"/>
          <a:ext cx="3089143" cy="6757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культивування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урбанізму</a:t>
          </a:r>
          <a:r>
            <a:rPr lang="ru-RU" sz="1300" kern="1200" dirty="0" smtClean="0"/>
            <a:t> (</a:t>
          </a:r>
          <a:r>
            <a:rPr lang="ru-RU" sz="1300" kern="1200" dirty="0" err="1" smtClean="0"/>
            <a:t>естетика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машинної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індустрії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великого </a:t>
          </a:r>
          <a:r>
            <a:rPr lang="ru-RU" sz="1300" kern="1200" dirty="0" err="1" smtClean="0"/>
            <a:t>міста</a:t>
          </a:r>
          <a:r>
            <a:rPr lang="ru-RU" sz="1300" kern="1200" dirty="0" smtClean="0"/>
            <a:t>)</a:t>
          </a:r>
          <a:endParaRPr lang="ru-RU" sz="1300" kern="1200" dirty="0"/>
        </a:p>
      </dsp:txBody>
      <dsp:txXfrm>
        <a:off x="4113228" y="1996154"/>
        <a:ext cx="3089143" cy="675750"/>
      </dsp:txXfrm>
    </dsp:sp>
    <dsp:sp modelId="{135F584B-95C1-470B-86C3-2C725590D598}">
      <dsp:nvSpPr>
        <dsp:cNvPr id="0" name=""/>
        <dsp:cNvSpPr/>
      </dsp:nvSpPr>
      <dsp:spPr>
        <a:xfrm>
          <a:off x="4113228" y="2756373"/>
          <a:ext cx="3089143" cy="6757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переплетіння</a:t>
          </a:r>
          <a:r>
            <a:rPr lang="ru-RU" sz="1300" kern="1200" dirty="0" smtClean="0"/>
            <a:t> документального </a:t>
          </a:r>
          <a:r>
            <a:rPr lang="ru-RU" sz="1300" kern="1200" dirty="0" err="1" smtClean="0"/>
            <a:t>матеріалу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з</a:t>
          </a:r>
          <a:r>
            <a:rPr lang="ru-RU" sz="1300" kern="1200" dirty="0" smtClean="0"/>
            <a:t> фантастикою</a:t>
          </a:r>
          <a:endParaRPr lang="ru-RU" sz="1300" kern="1200" dirty="0"/>
        </a:p>
      </dsp:txBody>
      <dsp:txXfrm>
        <a:off x="4113228" y="2756373"/>
        <a:ext cx="3089143" cy="675750"/>
      </dsp:txXfrm>
    </dsp:sp>
    <dsp:sp modelId="{F9AB4EA2-6585-4ADE-88A7-E2B0E14FA1D5}">
      <dsp:nvSpPr>
        <dsp:cNvPr id="0" name=""/>
        <dsp:cNvSpPr/>
      </dsp:nvSpPr>
      <dsp:spPr>
        <a:xfrm>
          <a:off x="4113228" y="3516592"/>
          <a:ext cx="3089143" cy="6757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 </a:t>
          </a:r>
          <a:r>
            <a:rPr lang="ru-RU" sz="1300" kern="1200" dirty="0" err="1" smtClean="0"/>
            <a:t>поезії</a:t>
          </a:r>
          <a:r>
            <a:rPr lang="ru-RU" sz="1300" kern="1200" dirty="0" smtClean="0"/>
            <a:t> — </a:t>
          </a:r>
          <a:r>
            <a:rPr lang="ru-RU" sz="1300" kern="1200" dirty="0" err="1" smtClean="0"/>
            <a:t>руйнування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загальноприйнятої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мови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використання</a:t>
          </a:r>
          <a:r>
            <a:rPr lang="ru-RU" sz="1300" kern="1200" dirty="0" smtClean="0"/>
            <a:t> «</a:t>
          </a:r>
          <a:r>
            <a:rPr lang="ru-RU" sz="1300" kern="1200" dirty="0" err="1" smtClean="0"/>
            <a:t>слів</a:t>
          </a:r>
          <a:r>
            <a:rPr lang="ru-RU" sz="1300" kern="1200" dirty="0" smtClean="0"/>
            <a:t> на </a:t>
          </a:r>
          <a:r>
            <a:rPr lang="ru-RU" sz="1300" kern="1200" dirty="0" err="1" smtClean="0"/>
            <a:t>свободі</a:t>
          </a:r>
          <a:r>
            <a:rPr lang="ru-RU" sz="1300" kern="1200" dirty="0" smtClean="0"/>
            <a:t>» </a:t>
          </a:r>
          <a:endParaRPr lang="ru-RU" sz="1300" kern="1200" dirty="0"/>
        </a:p>
      </dsp:txBody>
      <dsp:txXfrm>
        <a:off x="4113228" y="3516592"/>
        <a:ext cx="3089143" cy="67575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1DC1D-A83E-40BC-A4AC-7AF96C8D6EDC}">
      <dsp:nvSpPr>
        <dsp:cNvPr id="0" name=""/>
        <dsp:cNvSpPr/>
      </dsp:nvSpPr>
      <dsp:spPr>
        <a:xfrm>
          <a:off x="414664" y="2637"/>
          <a:ext cx="2373626" cy="1424176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культ </a:t>
          </a:r>
          <a:r>
            <a:rPr lang="ru-RU" sz="1500" kern="1200" dirty="0" err="1" smtClean="0"/>
            <a:t>незалежної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особистості</a:t>
          </a:r>
          <a:endParaRPr lang="ru-RU" sz="1500" kern="1200" dirty="0"/>
        </a:p>
      </dsp:txBody>
      <dsp:txXfrm>
        <a:off x="414664" y="2637"/>
        <a:ext cx="2373626" cy="1424176"/>
      </dsp:txXfrm>
    </dsp:sp>
    <dsp:sp modelId="{3B3E5A27-C6E6-4CC7-959B-6337BC5E0967}">
      <dsp:nvSpPr>
        <dsp:cNvPr id="0" name=""/>
        <dsp:cNvSpPr/>
      </dsp:nvSpPr>
      <dsp:spPr>
        <a:xfrm>
          <a:off x="3025654" y="2637"/>
          <a:ext cx="2373626" cy="1424176"/>
        </a:xfrm>
        <a:prstGeom prst="rect">
          <a:avLst/>
        </a:prstGeom>
        <a:solidFill>
          <a:schemeClr val="accent3">
            <a:shade val="50000"/>
            <a:hueOff val="-9440"/>
            <a:satOff val="-3364"/>
            <a:lumOff val="97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 потяг до </a:t>
          </a:r>
          <a:r>
            <a:rPr lang="ru-RU" sz="1500" kern="1200" dirty="0" err="1" smtClean="0"/>
            <a:t>архаїки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міфу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колективного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позасвідомого</a:t>
          </a:r>
          <a:endParaRPr lang="ru-RU" sz="1500" kern="1200" dirty="0"/>
        </a:p>
      </dsp:txBody>
      <dsp:txXfrm>
        <a:off x="3025654" y="2637"/>
        <a:ext cx="2373626" cy="1424176"/>
      </dsp:txXfrm>
    </dsp:sp>
    <dsp:sp modelId="{6E41FADF-C6B7-4015-8F84-3CB8FBE58353}">
      <dsp:nvSpPr>
        <dsp:cNvPr id="0" name=""/>
        <dsp:cNvSpPr/>
      </dsp:nvSpPr>
      <dsp:spPr>
        <a:xfrm>
          <a:off x="5636644" y="2637"/>
          <a:ext cx="2373626" cy="1424176"/>
        </a:xfrm>
        <a:prstGeom prst="rect">
          <a:avLst/>
        </a:prstGeom>
        <a:solidFill>
          <a:schemeClr val="accent3">
            <a:shade val="50000"/>
            <a:hueOff val="-18879"/>
            <a:satOff val="-6728"/>
            <a:lumOff val="195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прагнення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поєднати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взаємодоповнити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істини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багатьох</a:t>
          </a:r>
          <a:r>
            <a:rPr lang="ru-RU" sz="1500" kern="1200" dirty="0" smtClean="0"/>
            <a:t> людей, </a:t>
          </a:r>
          <a:r>
            <a:rPr lang="ru-RU" sz="1500" kern="1200" dirty="0" err="1" smtClean="0"/>
            <a:t>націй</a:t>
          </a:r>
          <a:r>
            <a:rPr lang="ru-RU" sz="1500" kern="1200" dirty="0" smtClean="0"/>
            <a:t>, культур, </a:t>
          </a:r>
          <a:r>
            <a:rPr lang="ru-RU" sz="1500" kern="1200" dirty="0" err="1" smtClean="0"/>
            <a:t>релігій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філософій</a:t>
          </a:r>
          <a:endParaRPr lang="ru-RU" sz="1500" kern="1200" dirty="0"/>
        </a:p>
      </dsp:txBody>
      <dsp:txXfrm>
        <a:off x="5636644" y="2637"/>
        <a:ext cx="2373626" cy="1424176"/>
      </dsp:txXfrm>
    </dsp:sp>
    <dsp:sp modelId="{23E6579F-6009-493D-BF0C-2D9417FEA9A0}">
      <dsp:nvSpPr>
        <dsp:cNvPr id="0" name=""/>
        <dsp:cNvSpPr/>
      </dsp:nvSpPr>
      <dsp:spPr>
        <a:xfrm>
          <a:off x="414664" y="1664175"/>
          <a:ext cx="2373626" cy="1424176"/>
        </a:xfrm>
        <a:prstGeom prst="rect">
          <a:avLst/>
        </a:prstGeom>
        <a:solidFill>
          <a:schemeClr val="accent3">
            <a:shade val="50000"/>
            <a:hueOff val="-28319"/>
            <a:satOff val="-10092"/>
            <a:lumOff val="2930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 </a:t>
          </a:r>
          <a:r>
            <a:rPr lang="ru-RU" sz="1500" kern="1200" dirty="0" err="1" smtClean="0"/>
            <a:t>бачення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повсякденного</a:t>
          </a:r>
          <a:r>
            <a:rPr lang="ru-RU" sz="1500" kern="1200" dirty="0" smtClean="0"/>
            <a:t> реального </a:t>
          </a:r>
          <a:r>
            <a:rPr lang="ru-RU" sz="1500" kern="1200" dirty="0" err="1" smtClean="0"/>
            <a:t>життя</a:t>
          </a:r>
          <a:r>
            <a:rPr lang="ru-RU" sz="1500" kern="1200" dirty="0" smtClean="0"/>
            <a:t> як театру абсурду </a:t>
          </a:r>
          <a:endParaRPr lang="ru-RU" sz="1500" kern="1200" dirty="0"/>
        </a:p>
      </dsp:txBody>
      <dsp:txXfrm>
        <a:off x="414664" y="1664175"/>
        <a:ext cx="2373626" cy="1424176"/>
      </dsp:txXfrm>
    </dsp:sp>
    <dsp:sp modelId="{6E0A4570-2204-4909-9499-9776C9AF60EB}">
      <dsp:nvSpPr>
        <dsp:cNvPr id="0" name=""/>
        <dsp:cNvSpPr/>
      </dsp:nvSpPr>
      <dsp:spPr>
        <a:xfrm>
          <a:off x="3025654" y="1664175"/>
          <a:ext cx="2373626" cy="1424176"/>
        </a:xfrm>
        <a:prstGeom prst="rect">
          <a:avLst/>
        </a:prstGeom>
        <a:solidFill>
          <a:schemeClr val="accent3">
            <a:shade val="50000"/>
            <a:hueOff val="-37759"/>
            <a:satOff val="-13456"/>
            <a:lumOff val="390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використання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підкреслено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ігрового</a:t>
          </a:r>
          <a:r>
            <a:rPr lang="ru-RU" sz="1500" kern="1200" dirty="0" smtClean="0"/>
            <a:t> стилю, </a:t>
          </a:r>
          <a:r>
            <a:rPr lang="ru-RU" sz="1500" kern="1200" dirty="0" err="1" smtClean="0"/>
            <a:t>щоб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акцентувати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ненормальності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несправжності</a:t>
          </a:r>
          <a:endParaRPr lang="ru-RU" sz="1500" kern="1200" dirty="0"/>
        </a:p>
      </dsp:txBody>
      <dsp:txXfrm>
        <a:off x="3025654" y="1664175"/>
        <a:ext cx="2373626" cy="1424176"/>
      </dsp:txXfrm>
    </dsp:sp>
    <dsp:sp modelId="{82E112CB-6EAE-4126-B500-2624961A168A}">
      <dsp:nvSpPr>
        <dsp:cNvPr id="0" name=""/>
        <dsp:cNvSpPr/>
      </dsp:nvSpPr>
      <dsp:spPr>
        <a:xfrm>
          <a:off x="5636644" y="1664175"/>
          <a:ext cx="2373626" cy="1424176"/>
        </a:xfrm>
        <a:prstGeom prst="rect">
          <a:avLst/>
        </a:prstGeom>
        <a:solidFill>
          <a:schemeClr val="accent3">
            <a:shade val="50000"/>
            <a:hueOff val="-37759"/>
            <a:satOff val="-13456"/>
            <a:lumOff val="390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 </a:t>
          </a:r>
          <a:r>
            <a:rPr lang="ru-RU" sz="1500" kern="1200" dirty="0" err="1" smtClean="0"/>
            <a:t>химерне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переплетення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різних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стилів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оповіді</a:t>
          </a:r>
          <a:endParaRPr lang="ru-RU" sz="1500" kern="1200" dirty="0"/>
        </a:p>
      </dsp:txBody>
      <dsp:txXfrm>
        <a:off x="5636644" y="1664175"/>
        <a:ext cx="2373626" cy="1424176"/>
      </dsp:txXfrm>
    </dsp:sp>
    <dsp:sp modelId="{9AFA9A48-B9A3-48ED-9978-4F36468C5583}">
      <dsp:nvSpPr>
        <dsp:cNvPr id="0" name=""/>
        <dsp:cNvSpPr/>
      </dsp:nvSpPr>
      <dsp:spPr>
        <a:xfrm>
          <a:off x="414664" y="3325714"/>
          <a:ext cx="2373626" cy="1424176"/>
        </a:xfrm>
        <a:prstGeom prst="rect">
          <a:avLst/>
        </a:prstGeom>
        <a:solidFill>
          <a:schemeClr val="accent3">
            <a:shade val="50000"/>
            <a:hueOff val="-28319"/>
            <a:satOff val="-10092"/>
            <a:lumOff val="2930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 </a:t>
          </a:r>
          <a:r>
            <a:rPr lang="ru-RU" sz="1500" kern="1200" dirty="0" err="1" smtClean="0"/>
            <a:t>сюжети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творів</a:t>
          </a:r>
          <a:r>
            <a:rPr lang="ru-RU" sz="1500" kern="1200" dirty="0" smtClean="0"/>
            <a:t> — </a:t>
          </a:r>
          <a:r>
            <a:rPr lang="ru-RU" sz="1500" kern="1200" dirty="0" err="1" smtClean="0"/>
            <a:t>це</a:t>
          </a:r>
          <a:r>
            <a:rPr lang="ru-RU" sz="1500" kern="1200" dirty="0" smtClean="0"/>
            <a:t> легко </a:t>
          </a:r>
          <a:r>
            <a:rPr lang="ru-RU" sz="1500" kern="1200" dirty="0" err="1" smtClean="0"/>
            <a:t>замасковані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алюзії</a:t>
          </a:r>
          <a:r>
            <a:rPr lang="ru-RU" sz="1500" kern="1200" dirty="0" smtClean="0"/>
            <a:t> (</a:t>
          </a:r>
          <a:r>
            <a:rPr lang="ru-RU" sz="1500" kern="1200" dirty="0" err="1" smtClean="0"/>
            <a:t>натяки</a:t>
          </a:r>
          <a:r>
            <a:rPr lang="ru-RU" sz="1500" kern="1200" dirty="0" smtClean="0"/>
            <a:t>) на </a:t>
          </a:r>
          <a:r>
            <a:rPr lang="ru-RU" sz="1500" kern="1200" dirty="0" err="1" smtClean="0"/>
            <a:t>відомі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сюжети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літератури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попередніх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епох</a:t>
          </a:r>
          <a:r>
            <a:rPr lang="ru-RU" sz="1500" kern="1200" dirty="0" smtClean="0"/>
            <a:t/>
          </a:r>
          <a:br>
            <a:rPr lang="ru-RU" sz="1500" kern="1200" dirty="0" smtClean="0"/>
          </a:br>
          <a:r>
            <a:rPr lang="ru-RU" sz="1500" kern="1200" dirty="0" smtClean="0"/>
            <a:t>     </a:t>
          </a:r>
          <a:endParaRPr lang="ru-RU" sz="1500" kern="1200" dirty="0"/>
        </a:p>
      </dsp:txBody>
      <dsp:txXfrm>
        <a:off x="414664" y="3325714"/>
        <a:ext cx="2373626" cy="1424176"/>
      </dsp:txXfrm>
    </dsp:sp>
    <dsp:sp modelId="{845A1589-7A81-4444-A7A8-48B330DEBA58}">
      <dsp:nvSpPr>
        <dsp:cNvPr id="0" name=""/>
        <dsp:cNvSpPr/>
      </dsp:nvSpPr>
      <dsp:spPr>
        <a:xfrm>
          <a:off x="3025654" y="3325714"/>
          <a:ext cx="2373626" cy="1424176"/>
        </a:xfrm>
        <a:prstGeom prst="rect">
          <a:avLst/>
        </a:prstGeom>
        <a:solidFill>
          <a:schemeClr val="accent3">
            <a:shade val="50000"/>
            <a:hueOff val="-18879"/>
            <a:satOff val="-6728"/>
            <a:lumOff val="195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образ </a:t>
          </a:r>
          <a:r>
            <a:rPr lang="ru-RU" sz="1500" kern="1200" dirty="0" err="1" smtClean="0"/>
            <a:t>оповідача</a:t>
          </a:r>
          <a:endParaRPr lang="ru-RU" sz="1500" kern="1200" dirty="0"/>
        </a:p>
      </dsp:txBody>
      <dsp:txXfrm>
        <a:off x="3025654" y="3325714"/>
        <a:ext cx="2373626" cy="1424176"/>
      </dsp:txXfrm>
    </dsp:sp>
    <dsp:sp modelId="{F5209A24-1363-4BFD-98E3-10DC07506801}">
      <dsp:nvSpPr>
        <dsp:cNvPr id="0" name=""/>
        <dsp:cNvSpPr/>
      </dsp:nvSpPr>
      <dsp:spPr>
        <a:xfrm>
          <a:off x="5636644" y="3325714"/>
          <a:ext cx="2373626" cy="1424176"/>
        </a:xfrm>
        <a:prstGeom prst="rect">
          <a:avLst/>
        </a:prstGeom>
        <a:solidFill>
          <a:schemeClr val="accent3">
            <a:shade val="50000"/>
            <a:hueOff val="-9440"/>
            <a:satOff val="-3364"/>
            <a:lumOff val="97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іронічність</a:t>
          </a:r>
          <a:r>
            <a:rPr lang="ru-RU" sz="1500" kern="1200" dirty="0" smtClean="0"/>
            <a:t> та </a:t>
          </a:r>
          <a:r>
            <a:rPr lang="ru-RU" sz="1500" kern="1200" dirty="0" err="1" smtClean="0"/>
            <a:t>пародійність</a:t>
          </a:r>
          <a:endParaRPr lang="ru-RU" sz="1500" kern="1200" dirty="0"/>
        </a:p>
      </dsp:txBody>
      <dsp:txXfrm>
        <a:off x="5636644" y="3325714"/>
        <a:ext cx="2373626" cy="14241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7CF920-D9D7-4631-909A-3AC996B66CEF}">
      <dsp:nvSpPr>
        <dsp:cNvPr id="0" name=""/>
        <dsp:cNvSpPr/>
      </dsp:nvSpPr>
      <dsp:spPr>
        <a:xfrm>
          <a:off x="0" y="298915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B2858-0E68-4B9F-AED1-61646BE1AB9B}">
      <dsp:nvSpPr>
        <dsp:cNvPr id="0" name=""/>
        <dsp:cNvSpPr/>
      </dsp:nvSpPr>
      <dsp:spPr>
        <a:xfrm>
          <a:off x="435648" y="77515"/>
          <a:ext cx="6099077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бароко</a:t>
          </a:r>
          <a:r>
            <a:rPr lang="ru-RU" sz="1400" kern="1200" dirty="0" smtClean="0"/>
            <a:t> (</a:t>
          </a:r>
          <a:r>
            <a:rPr lang="en-US" sz="1400" kern="1200" dirty="0" smtClean="0"/>
            <a:t>XVII — XVIII </a:t>
          </a:r>
          <a:r>
            <a:rPr lang="ru-RU" sz="1400" kern="1200" dirty="0" smtClean="0"/>
            <a:t>ст</a:t>
          </a:r>
          <a:r>
            <a:rPr lang="ru-RU" sz="1400" kern="1200" dirty="0" smtClean="0"/>
            <a:t>.)</a:t>
          </a:r>
          <a:r>
            <a:rPr lang="ru-RU" sz="1400" kern="1200" dirty="0" smtClean="0"/>
            <a:t> </a:t>
          </a:r>
          <a:br>
            <a:rPr lang="ru-RU" sz="1400" kern="1200" dirty="0" smtClean="0"/>
          </a:br>
          <a:endParaRPr lang="ru-RU" sz="1400" kern="1200" dirty="0"/>
        </a:p>
      </dsp:txBody>
      <dsp:txXfrm>
        <a:off x="435648" y="77515"/>
        <a:ext cx="6099077" cy="442800"/>
      </dsp:txXfrm>
    </dsp:sp>
    <dsp:sp modelId="{B3357BD9-80E9-477E-88F5-A73309B93049}">
      <dsp:nvSpPr>
        <dsp:cNvPr id="0" name=""/>
        <dsp:cNvSpPr/>
      </dsp:nvSpPr>
      <dsp:spPr>
        <a:xfrm>
          <a:off x="0" y="979315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2362753"/>
              <a:satOff val="3832"/>
              <a:lumOff val="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E4ACEE-0964-47BC-8FAE-24214B9D55CB}">
      <dsp:nvSpPr>
        <dsp:cNvPr id="0" name=""/>
        <dsp:cNvSpPr/>
      </dsp:nvSpPr>
      <dsp:spPr>
        <a:xfrm>
          <a:off x="435648" y="757915"/>
          <a:ext cx="6099077" cy="442800"/>
        </a:xfrm>
        <a:prstGeom prst="roundRect">
          <a:avLst/>
        </a:prstGeom>
        <a:solidFill>
          <a:schemeClr val="accent3">
            <a:hueOff val="-2362753"/>
            <a:satOff val="3832"/>
            <a:lumOff val="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класицизм</a:t>
          </a:r>
          <a:r>
            <a:rPr lang="ru-RU" sz="1400" kern="1200" dirty="0" smtClean="0"/>
            <a:t> </a:t>
          </a:r>
          <a:r>
            <a:rPr lang="ru-RU" sz="1400" kern="1200" dirty="0" smtClean="0"/>
            <a:t>(</a:t>
          </a:r>
          <a:r>
            <a:rPr lang="en-US" sz="1400" kern="1200" dirty="0" smtClean="0"/>
            <a:t>XVIII — </a:t>
          </a:r>
          <a:r>
            <a:rPr lang="ru-RU" sz="1400" kern="1200" dirty="0" smtClean="0"/>
            <a:t>початок </a:t>
          </a:r>
          <a:r>
            <a:rPr lang="en-US" sz="1400" kern="1200" dirty="0" smtClean="0"/>
            <a:t>XIX </a:t>
          </a:r>
          <a:r>
            <a:rPr lang="ru-RU" sz="1400" kern="1200" dirty="0" smtClean="0"/>
            <a:t>ст</a:t>
          </a:r>
          <a:r>
            <a:rPr lang="ru-RU" sz="1400" kern="1200" dirty="0" smtClean="0"/>
            <a:t>.)</a:t>
          </a:r>
          <a:endParaRPr lang="ru-RU" sz="1400" kern="1200" dirty="0"/>
        </a:p>
      </dsp:txBody>
      <dsp:txXfrm>
        <a:off x="435648" y="757915"/>
        <a:ext cx="6099077" cy="442800"/>
      </dsp:txXfrm>
    </dsp:sp>
    <dsp:sp modelId="{D84C99BE-F960-4CDC-AC51-A37E0E8C8BEF}">
      <dsp:nvSpPr>
        <dsp:cNvPr id="0" name=""/>
        <dsp:cNvSpPr/>
      </dsp:nvSpPr>
      <dsp:spPr>
        <a:xfrm>
          <a:off x="0" y="1659716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4725507"/>
              <a:satOff val="7663"/>
              <a:lumOff val="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38AF34-B8EE-4AC0-A3A6-5E23E9FE3DE5}">
      <dsp:nvSpPr>
        <dsp:cNvPr id="0" name=""/>
        <dsp:cNvSpPr/>
      </dsp:nvSpPr>
      <dsp:spPr>
        <a:xfrm>
          <a:off x="435648" y="1438315"/>
          <a:ext cx="6099077" cy="442800"/>
        </a:xfrm>
        <a:prstGeom prst="roundRect">
          <a:avLst/>
        </a:prstGeom>
        <a:solidFill>
          <a:schemeClr val="accent3">
            <a:hueOff val="-4725507"/>
            <a:satOff val="7663"/>
            <a:lumOff val="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сентименталізм</a:t>
          </a:r>
          <a:r>
            <a:rPr lang="ru-RU" sz="1400" kern="1200" dirty="0" smtClean="0"/>
            <a:t> </a:t>
          </a:r>
          <a:r>
            <a:rPr lang="ru-RU" sz="1400" kern="1200" dirty="0" smtClean="0"/>
            <a:t>(друга половина </a:t>
          </a:r>
          <a:r>
            <a:rPr lang="en-US" sz="1400" kern="1200" dirty="0" smtClean="0"/>
            <a:t>XVIII — </a:t>
          </a:r>
          <a:r>
            <a:rPr lang="ru-RU" sz="1400" kern="1200" dirty="0" smtClean="0"/>
            <a:t>початок </a:t>
          </a:r>
          <a:r>
            <a:rPr lang="en-US" sz="1400" kern="1200" dirty="0" smtClean="0"/>
            <a:t>XIX </a:t>
          </a:r>
          <a:r>
            <a:rPr lang="ru-RU" sz="1400" kern="1200" dirty="0" smtClean="0"/>
            <a:t>ст</a:t>
          </a:r>
          <a:r>
            <a:rPr lang="ru-RU" sz="1400" kern="1200" dirty="0" smtClean="0"/>
            <a:t>.)</a:t>
          </a:r>
          <a:endParaRPr lang="ru-RU" sz="1400" kern="1200" dirty="0"/>
        </a:p>
      </dsp:txBody>
      <dsp:txXfrm>
        <a:off x="435648" y="1438315"/>
        <a:ext cx="6099077" cy="442800"/>
      </dsp:txXfrm>
    </dsp:sp>
    <dsp:sp modelId="{CF8C445E-93AD-490E-A47B-666F72931D7C}">
      <dsp:nvSpPr>
        <dsp:cNvPr id="0" name=""/>
        <dsp:cNvSpPr/>
      </dsp:nvSpPr>
      <dsp:spPr>
        <a:xfrm>
          <a:off x="0" y="2340116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7088260"/>
              <a:satOff val="11495"/>
              <a:lumOff val="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9A4C8-E79F-46B9-8F8E-450E5C25D811}">
      <dsp:nvSpPr>
        <dsp:cNvPr id="0" name=""/>
        <dsp:cNvSpPr/>
      </dsp:nvSpPr>
      <dsp:spPr>
        <a:xfrm>
          <a:off x="435648" y="2118716"/>
          <a:ext cx="6099077" cy="442800"/>
        </a:xfrm>
        <a:prstGeom prst="roundRect">
          <a:avLst/>
        </a:prstGeom>
        <a:solidFill>
          <a:schemeClr val="accent3">
            <a:hueOff val="-7088260"/>
            <a:satOff val="11495"/>
            <a:lumOff val="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романтизм </a:t>
          </a:r>
          <a:r>
            <a:rPr lang="ru-RU" sz="1400" kern="1200" dirty="0" smtClean="0"/>
            <a:t>(</a:t>
          </a:r>
          <a:r>
            <a:rPr lang="ru-RU" sz="1400" kern="1200" dirty="0" err="1" smtClean="0"/>
            <a:t>кінець</a:t>
          </a:r>
          <a:r>
            <a:rPr lang="ru-RU" sz="1400" kern="1200" dirty="0" smtClean="0"/>
            <a:t> </a:t>
          </a:r>
          <a:r>
            <a:rPr lang="en-US" sz="1400" kern="1200" dirty="0" smtClean="0"/>
            <a:t>XVIII — </a:t>
          </a:r>
          <a:r>
            <a:rPr lang="ru-RU" sz="1400" kern="1200" dirty="0" smtClean="0"/>
            <a:t>початок </a:t>
          </a:r>
          <a:r>
            <a:rPr lang="en-US" sz="1400" kern="1200" dirty="0" smtClean="0"/>
            <a:t>XIX </a:t>
          </a:r>
          <a:r>
            <a:rPr lang="ru-RU" sz="1400" kern="1200" dirty="0" smtClean="0"/>
            <a:t>ст</a:t>
          </a:r>
          <a:r>
            <a:rPr lang="ru-RU" sz="1400" kern="1200" dirty="0" smtClean="0"/>
            <a:t>.)</a:t>
          </a:r>
          <a:endParaRPr lang="ru-RU" sz="1400" kern="1200" dirty="0"/>
        </a:p>
      </dsp:txBody>
      <dsp:txXfrm>
        <a:off x="435648" y="2118716"/>
        <a:ext cx="6099077" cy="442800"/>
      </dsp:txXfrm>
    </dsp:sp>
    <dsp:sp modelId="{CA19E26D-429A-4203-B005-2A68EBAA022B}">
      <dsp:nvSpPr>
        <dsp:cNvPr id="0" name=""/>
        <dsp:cNvSpPr/>
      </dsp:nvSpPr>
      <dsp:spPr>
        <a:xfrm>
          <a:off x="0" y="3020516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9451013"/>
              <a:satOff val="15327"/>
              <a:lumOff val="1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533D4-ED60-49F2-B7AF-AC8D50403576}">
      <dsp:nvSpPr>
        <dsp:cNvPr id="0" name=""/>
        <dsp:cNvSpPr/>
      </dsp:nvSpPr>
      <dsp:spPr>
        <a:xfrm>
          <a:off x="435648" y="2799116"/>
          <a:ext cx="6099077" cy="442800"/>
        </a:xfrm>
        <a:prstGeom prst="roundRect">
          <a:avLst/>
        </a:prstGeom>
        <a:solidFill>
          <a:schemeClr val="accent3">
            <a:hueOff val="-9451013"/>
            <a:satOff val="15327"/>
            <a:lumOff val="1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реалізм</a:t>
          </a:r>
          <a:r>
            <a:rPr lang="ru-RU" sz="1400" kern="1200" dirty="0" smtClean="0"/>
            <a:t> </a:t>
          </a:r>
          <a:r>
            <a:rPr lang="ru-RU" sz="1400" kern="1200" dirty="0" smtClean="0"/>
            <a:t>(друга половина </a:t>
          </a:r>
          <a:r>
            <a:rPr lang="en-US" sz="1400" kern="1200" dirty="0" smtClean="0"/>
            <a:t>XIX </a:t>
          </a:r>
          <a:r>
            <a:rPr lang="ru-RU" sz="1400" kern="1200" dirty="0" smtClean="0"/>
            <a:t>ст</a:t>
          </a:r>
          <a:r>
            <a:rPr lang="ru-RU" sz="1400" kern="1200" dirty="0" smtClean="0"/>
            <a:t>.)</a:t>
          </a:r>
          <a:endParaRPr lang="ru-RU" sz="1400" kern="1200" dirty="0"/>
        </a:p>
      </dsp:txBody>
      <dsp:txXfrm>
        <a:off x="435648" y="2799116"/>
        <a:ext cx="6099077" cy="442800"/>
      </dsp:txXfrm>
    </dsp:sp>
    <dsp:sp modelId="{26497AB4-AA35-4C5C-AF1B-7CE991D38ED5}">
      <dsp:nvSpPr>
        <dsp:cNvPr id="0" name=""/>
        <dsp:cNvSpPr/>
      </dsp:nvSpPr>
      <dsp:spPr>
        <a:xfrm>
          <a:off x="0" y="3700916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1813766"/>
              <a:satOff val="19159"/>
              <a:lumOff val="1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39537-C5C9-4E96-9603-0F08C929EFEE}">
      <dsp:nvSpPr>
        <dsp:cNvPr id="0" name=""/>
        <dsp:cNvSpPr/>
      </dsp:nvSpPr>
      <dsp:spPr>
        <a:xfrm>
          <a:off x="435648" y="3479516"/>
          <a:ext cx="6099077" cy="442800"/>
        </a:xfrm>
        <a:prstGeom prst="roundRect">
          <a:avLst/>
        </a:prstGeom>
        <a:solidFill>
          <a:schemeClr val="accent3">
            <a:hueOff val="-11813766"/>
            <a:satOff val="19159"/>
            <a:lumOff val="1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модернізм</a:t>
          </a:r>
          <a:r>
            <a:rPr lang="ru-RU" sz="1400" kern="1200" dirty="0" smtClean="0"/>
            <a:t> </a:t>
          </a:r>
          <a:r>
            <a:rPr lang="ru-RU" sz="1400" kern="1200" dirty="0" smtClean="0"/>
            <a:t>(</a:t>
          </a:r>
          <a:r>
            <a:rPr lang="ru-RU" sz="1400" kern="1200" dirty="0" err="1" smtClean="0"/>
            <a:t>кінець</a:t>
          </a:r>
          <a:r>
            <a:rPr lang="ru-RU" sz="1400" kern="1200" dirty="0" smtClean="0"/>
            <a:t> </a:t>
          </a:r>
          <a:r>
            <a:rPr lang="en-US" sz="1400" kern="1200" dirty="0" smtClean="0"/>
            <a:t>XIX — XX </a:t>
          </a:r>
          <a:r>
            <a:rPr lang="ru-RU" sz="1400" kern="1200" dirty="0" smtClean="0"/>
            <a:t>ст</a:t>
          </a:r>
          <a:r>
            <a:rPr lang="ru-RU" sz="1400" kern="1200" dirty="0" smtClean="0"/>
            <a:t>.)</a:t>
          </a:r>
          <a:endParaRPr lang="ru-RU" sz="1400" kern="1200" dirty="0"/>
        </a:p>
      </dsp:txBody>
      <dsp:txXfrm>
        <a:off x="435648" y="3479516"/>
        <a:ext cx="6099077" cy="442800"/>
      </dsp:txXfrm>
    </dsp:sp>
    <dsp:sp modelId="{9208B6E0-CEBA-4724-B93F-A34CBE7145BA}">
      <dsp:nvSpPr>
        <dsp:cNvPr id="0" name=""/>
        <dsp:cNvSpPr/>
      </dsp:nvSpPr>
      <dsp:spPr>
        <a:xfrm>
          <a:off x="0" y="4381315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4176520"/>
              <a:satOff val="22990"/>
              <a:lumOff val="1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4A6C7E-35F9-415D-BCA9-4D41F5C6B763}">
      <dsp:nvSpPr>
        <dsp:cNvPr id="0" name=""/>
        <dsp:cNvSpPr/>
      </dsp:nvSpPr>
      <dsp:spPr>
        <a:xfrm>
          <a:off x="435648" y="4159916"/>
          <a:ext cx="6099077" cy="442800"/>
        </a:xfrm>
        <a:prstGeom prst="roundRect">
          <a:avLst/>
        </a:prstGeom>
        <a:solidFill>
          <a:schemeClr val="accent3">
            <a:hueOff val="-14176520"/>
            <a:satOff val="22990"/>
            <a:lumOff val="1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імпресіонізм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символізм</a:t>
          </a:r>
          <a:r>
            <a:rPr lang="ru-RU" sz="1400" kern="1200" dirty="0" smtClean="0"/>
            <a:t>, неоромантизм, </a:t>
          </a:r>
          <a:r>
            <a:rPr lang="ru-RU" sz="1400" kern="1200" dirty="0" err="1" smtClean="0"/>
            <a:t>імажинізм</a:t>
          </a:r>
          <a:r>
            <a:rPr lang="ru-RU" sz="1400" kern="1200" dirty="0" smtClean="0"/>
            <a:t>, футуризм, </a:t>
          </a:r>
          <a:r>
            <a:rPr lang="ru-RU" sz="1400" kern="1200" dirty="0" err="1" smtClean="0"/>
            <a:t>акмеїзм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експресіонізм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дадаїзм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сюрреалізм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екзистенціалізм</a:t>
          </a:r>
          <a:endParaRPr lang="ru-RU" sz="1400" kern="1200" dirty="0"/>
        </a:p>
      </dsp:txBody>
      <dsp:txXfrm>
        <a:off x="435648" y="4159916"/>
        <a:ext cx="6099077" cy="442800"/>
      </dsp:txXfrm>
    </dsp:sp>
    <dsp:sp modelId="{CBE39C80-8379-4E0C-A87E-B193DD8B852A}">
      <dsp:nvSpPr>
        <dsp:cNvPr id="0" name=""/>
        <dsp:cNvSpPr/>
      </dsp:nvSpPr>
      <dsp:spPr>
        <a:xfrm>
          <a:off x="0" y="5061716"/>
          <a:ext cx="871296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704E3-65E4-4386-834A-35689425605B}">
      <dsp:nvSpPr>
        <dsp:cNvPr id="0" name=""/>
        <dsp:cNvSpPr/>
      </dsp:nvSpPr>
      <dsp:spPr>
        <a:xfrm>
          <a:off x="435648" y="4840316"/>
          <a:ext cx="6099077" cy="442800"/>
        </a:xfrm>
        <a:prstGeom prst="round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постмодернізм</a:t>
          </a:r>
          <a:r>
            <a:rPr lang="ru-RU" sz="1400" kern="1200" dirty="0" smtClean="0"/>
            <a:t> </a:t>
          </a:r>
          <a:r>
            <a:rPr lang="ru-RU" sz="1400" kern="1200" dirty="0" smtClean="0"/>
            <a:t>(</a:t>
          </a:r>
          <a:r>
            <a:rPr lang="ru-RU" sz="1400" kern="1200" dirty="0" err="1" smtClean="0"/>
            <a:t>з</a:t>
          </a:r>
          <a:r>
            <a:rPr lang="ru-RU" sz="1400" kern="1200" dirty="0" smtClean="0"/>
            <a:t> 1980-х </a:t>
          </a:r>
          <a:r>
            <a:rPr lang="en-US" sz="1400" kern="1200" dirty="0" smtClean="0"/>
            <a:t>pp</a:t>
          </a:r>
          <a:r>
            <a:rPr lang="en-US" sz="1400" kern="1200" dirty="0" smtClean="0"/>
            <a:t>.)</a:t>
          </a:r>
          <a:r>
            <a:rPr lang="en-US" sz="1400" kern="1200" dirty="0" smtClean="0"/>
            <a:t/>
          </a:r>
          <a:br>
            <a:rPr lang="en-US" sz="1400" kern="1200" dirty="0" smtClean="0"/>
          </a:br>
          <a:r>
            <a:rPr lang="en-US" sz="1400" kern="1200" dirty="0" smtClean="0"/>
            <a:t>       </a:t>
          </a:r>
          <a:endParaRPr lang="ru-RU" sz="1400" kern="1200" dirty="0"/>
        </a:p>
      </dsp:txBody>
      <dsp:txXfrm>
        <a:off x="435648" y="4840316"/>
        <a:ext cx="6099077" cy="442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4C91FB-A89C-4818-9B3C-D1A9D082F4FE}">
      <dsp:nvSpPr>
        <dsp:cNvPr id="0" name=""/>
        <dsp:cNvSpPr/>
      </dsp:nvSpPr>
      <dsp:spPr>
        <a:xfrm>
          <a:off x="0" y="266803"/>
          <a:ext cx="2636024" cy="158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посилення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ролі</a:t>
          </a:r>
          <a:r>
            <a:rPr lang="ru-RU" sz="1900" kern="1200" dirty="0" smtClean="0"/>
            <a:t> церкви </a:t>
          </a:r>
          <a:r>
            <a:rPr lang="ru-RU" sz="1900" kern="1200" dirty="0" err="1" smtClean="0"/>
            <a:t>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держави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поєднання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релігійних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світських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мотивів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образів</a:t>
          </a:r>
          <a:endParaRPr lang="ru-RU" sz="1900" kern="1200" dirty="0"/>
        </a:p>
      </dsp:txBody>
      <dsp:txXfrm>
        <a:off x="0" y="266803"/>
        <a:ext cx="2636024" cy="1581615"/>
      </dsp:txXfrm>
    </dsp:sp>
    <dsp:sp modelId="{2789F371-0BD6-4FC9-8503-B13DF31EC5CF}">
      <dsp:nvSpPr>
        <dsp:cNvPr id="0" name=""/>
        <dsp:cNvSpPr/>
      </dsp:nvSpPr>
      <dsp:spPr>
        <a:xfrm>
          <a:off x="2899627" y="266803"/>
          <a:ext cx="2636024" cy="158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мінливість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поліфонічність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ускладнена</a:t>
          </a:r>
          <a:r>
            <a:rPr lang="ru-RU" sz="1900" kern="1200" dirty="0" smtClean="0"/>
            <a:t> форма</a:t>
          </a:r>
          <a:endParaRPr lang="ru-RU" sz="1900" kern="1200" dirty="0"/>
        </a:p>
      </dsp:txBody>
      <dsp:txXfrm>
        <a:off x="2899627" y="266803"/>
        <a:ext cx="2636024" cy="1581615"/>
      </dsp:txXfrm>
    </dsp:sp>
    <dsp:sp modelId="{27BFEDA1-2358-411A-A17B-29FB71657030}">
      <dsp:nvSpPr>
        <dsp:cNvPr id="0" name=""/>
        <dsp:cNvSpPr/>
      </dsp:nvSpPr>
      <dsp:spPr>
        <a:xfrm>
          <a:off x="5799255" y="266803"/>
          <a:ext cx="2636024" cy="158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тяжіння</a:t>
          </a:r>
          <a:r>
            <a:rPr lang="ru-RU" sz="1900" kern="1200" dirty="0" smtClean="0"/>
            <a:t> до </a:t>
          </a:r>
          <a:r>
            <a:rPr lang="ru-RU" sz="1900" kern="1200" dirty="0" err="1" smtClean="0"/>
            <a:t>різких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контрастів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складної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метафоричності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алегоризму</a:t>
          </a:r>
          <a:r>
            <a:rPr lang="ru-RU" sz="1900" kern="1200" dirty="0" smtClean="0"/>
            <a:t/>
          </a:r>
          <a:br>
            <a:rPr lang="ru-RU" sz="1900" kern="1200" dirty="0" smtClean="0"/>
          </a:br>
          <a:r>
            <a:rPr lang="ru-RU" sz="1900" kern="1200" dirty="0" smtClean="0"/>
            <a:t>      </a:t>
          </a:r>
          <a:endParaRPr lang="ru-RU" sz="1900" kern="1200" dirty="0"/>
        </a:p>
      </dsp:txBody>
      <dsp:txXfrm>
        <a:off x="5799255" y="266803"/>
        <a:ext cx="2636024" cy="1581615"/>
      </dsp:txXfrm>
    </dsp:sp>
    <dsp:sp modelId="{AF990231-8363-414F-A34F-78791E16C33B}">
      <dsp:nvSpPr>
        <dsp:cNvPr id="0" name=""/>
        <dsp:cNvSpPr/>
      </dsp:nvSpPr>
      <dsp:spPr>
        <a:xfrm>
          <a:off x="0" y="2112021"/>
          <a:ext cx="2636024" cy="158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прагнення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вразити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читача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пишним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барвистим</a:t>
          </a:r>
          <a:r>
            <a:rPr lang="ru-RU" sz="1900" kern="1200" dirty="0" smtClean="0"/>
            <a:t> стилем, </a:t>
          </a:r>
          <a:r>
            <a:rPr lang="ru-RU" sz="1900" kern="1200" dirty="0" err="1" smtClean="0"/>
            <a:t>риторичним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оздобленням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твору</a:t>
          </a:r>
          <a:endParaRPr lang="ru-RU" sz="1900" kern="1200" dirty="0"/>
        </a:p>
      </dsp:txBody>
      <dsp:txXfrm>
        <a:off x="0" y="2112021"/>
        <a:ext cx="2636024" cy="1581615"/>
      </dsp:txXfrm>
    </dsp:sp>
    <dsp:sp modelId="{CA7FC0FC-C376-46E7-9DFD-E763029C7033}">
      <dsp:nvSpPr>
        <dsp:cNvPr id="0" name=""/>
        <dsp:cNvSpPr/>
      </dsp:nvSpPr>
      <dsp:spPr>
        <a:xfrm>
          <a:off x="2899627" y="2112021"/>
          <a:ext cx="2636024" cy="158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r>
            <a:rPr lang="ru-RU" sz="1900" kern="1200" dirty="0" err="1" smtClean="0"/>
            <a:t>трагічна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напруженість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трагічне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світосприймання</a:t>
          </a:r>
          <a:endParaRPr lang="ru-RU" sz="1900" kern="1200" dirty="0"/>
        </a:p>
      </dsp:txBody>
      <dsp:txXfrm>
        <a:off x="2899627" y="2112021"/>
        <a:ext cx="2636024" cy="1581615"/>
      </dsp:txXfrm>
    </dsp:sp>
    <dsp:sp modelId="{2695526D-D3DE-4F88-981D-2280430DAA1F}">
      <dsp:nvSpPr>
        <dsp:cNvPr id="0" name=""/>
        <dsp:cNvSpPr/>
      </dsp:nvSpPr>
      <dsp:spPr>
        <a:xfrm>
          <a:off x="5799255" y="2112021"/>
          <a:ext cx="2636024" cy="1581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kern="1200" dirty="0" err="1" smtClean="0"/>
            <a:t>настрої</a:t>
          </a:r>
          <a:r>
            <a:rPr lang="ru-RU" sz="1900" b="0" kern="1200" dirty="0" smtClean="0"/>
            <a:t> </a:t>
          </a:r>
          <a:r>
            <a:rPr lang="ru-RU" sz="1900" b="0" kern="1200" dirty="0" err="1" smtClean="0"/>
            <a:t>песимізму</a:t>
          </a:r>
          <a:r>
            <a:rPr lang="ru-RU" sz="1900" b="0" kern="1200" dirty="0" smtClean="0"/>
            <a:t>, ске</a:t>
          </a:r>
          <a:r>
            <a:rPr lang="ru-RU" sz="1900" kern="1200" dirty="0" smtClean="0"/>
            <a:t>псису, </a:t>
          </a:r>
          <a:r>
            <a:rPr lang="ru-RU" sz="1900" kern="1200" dirty="0" err="1" smtClean="0"/>
            <a:t>розчарування</a:t>
          </a:r>
          <a:endParaRPr lang="ru-RU" sz="1900" kern="1200" dirty="0"/>
        </a:p>
      </dsp:txBody>
      <dsp:txXfrm>
        <a:off x="5799255" y="2112021"/>
        <a:ext cx="2636024" cy="15816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1565B9-5961-4939-8BDF-DE0E011A6005}">
      <dsp:nvSpPr>
        <dsp:cNvPr id="0" name=""/>
        <dsp:cNvSpPr/>
      </dsp:nvSpPr>
      <dsp:spPr>
        <a:xfrm>
          <a:off x="0" y="88785"/>
          <a:ext cx="8568952" cy="67128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Раціоналізм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ігнорування</a:t>
          </a:r>
          <a:r>
            <a:rPr lang="ru-RU" sz="1800" kern="1200" dirty="0" smtClean="0"/>
            <a:t> </a:t>
          </a:r>
          <a:r>
            <a:rPr lang="ru-RU" sz="1800" kern="1200" err="1" smtClean="0"/>
            <a:t>особистих</a:t>
          </a:r>
          <a:r>
            <a:rPr lang="ru-RU" sz="1800" kern="1200" smtClean="0"/>
            <a:t> почуттів      </a:t>
          </a:r>
          <a:endParaRPr lang="ru-RU" sz="1800" kern="1200" dirty="0"/>
        </a:p>
      </dsp:txBody>
      <dsp:txXfrm>
        <a:off x="0" y="88785"/>
        <a:ext cx="8568952" cy="671287"/>
      </dsp:txXfrm>
    </dsp:sp>
    <dsp:sp modelId="{35F60517-E42E-40A4-A43C-CCAFBAB02C76}">
      <dsp:nvSpPr>
        <dsp:cNvPr id="0" name=""/>
        <dsp:cNvSpPr/>
      </dsp:nvSpPr>
      <dsp:spPr>
        <a:xfrm>
          <a:off x="0" y="811913"/>
          <a:ext cx="8568952" cy="671287"/>
        </a:xfrm>
        <a:prstGeom prst="roundRect">
          <a:avLst/>
        </a:prstGeom>
        <a:solidFill>
          <a:schemeClr val="accent3">
            <a:hueOff val="-3307855"/>
            <a:satOff val="5364"/>
            <a:lumOff val="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нормативність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встановлення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вічних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непорушних</a:t>
          </a:r>
          <a:r>
            <a:rPr lang="ru-RU" sz="1800" kern="1200" dirty="0" smtClean="0"/>
            <a:t> правил </a:t>
          </a:r>
          <a:r>
            <a:rPr lang="ru-RU" sz="1800" kern="1200" dirty="0" err="1" smtClean="0"/>
            <a:t>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законів</a:t>
          </a:r>
          <a:r>
            <a:rPr lang="ru-RU" sz="1800" kern="1200" dirty="0" smtClean="0"/>
            <a:t> (для </a:t>
          </a:r>
          <a:r>
            <a:rPr lang="ru-RU" sz="1800" kern="1200" dirty="0" err="1" smtClean="0"/>
            <a:t>драматургії</a:t>
          </a:r>
          <a:r>
            <a:rPr lang="ru-RU" sz="1800" kern="1200" dirty="0" smtClean="0"/>
            <a:t> — </a:t>
          </a:r>
          <a:r>
            <a:rPr lang="ru-RU" sz="1800" kern="1200" dirty="0" err="1" smtClean="0"/>
            <a:t>це</a:t>
          </a:r>
          <a:r>
            <a:rPr lang="ru-RU" sz="1800" kern="1200" dirty="0" smtClean="0"/>
            <a:t> закон «</a:t>
          </a:r>
          <a:r>
            <a:rPr lang="ru-RU" sz="1800" kern="1200" dirty="0" err="1" smtClean="0"/>
            <a:t>трьох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єдностей</a:t>
          </a:r>
          <a:r>
            <a:rPr lang="ru-RU" sz="1800" kern="1200" dirty="0" smtClean="0"/>
            <a:t>» (</a:t>
          </a:r>
          <a:r>
            <a:rPr lang="ru-RU" sz="1800" kern="1200" dirty="0" err="1" smtClean="0"/>
            <a:t>дії</a:t>
          </a:r>
          <a:r>
            <a:rPr lang="ru-RU" sz="1800" kern="1200" dirty="0" smtClean="0"/>
            <a:t>, часу </a:t>
          </a:r>
          <a:r>
            <a:rPr lang="ru-RU" sz="1800" kern="1200" dirty="0" err="1" smtClean="0"/>
            <a:t>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місця</a:t>
          </a:r>
          <a:r>
            <a:rPr lang="ru-RU" sz="1800" kern="1200" dirty="0" smtClean="0"/>
            <a:t>)</a:t>
          </a:r>
          <a:endParaRPr lang="ru-RU" sz="1800" kern="1200" dirty="0"/>
        </a:p>
      </dsp:txBody>
      <dsp:txXfrm>
        <a:off x="0" y="811913"/>
        <a:ext cx="8568952" cy="671287"/>
      </dsp:txXfrm>
    </dsp:sp>
    <dsp:sp modelId="{915B93BF-E43E-4187-818B-ACC7DE73028D}">
      <dsp:nvSpPr>
        <dsp:cNvPr id="0" name=""/>
        <dsp:cNvSpPr/>
      </dsp:nvSpPr>
      <dsp:spPr>
        <a:xfrm>
          <a:off x="0" y="1535040"/>
          <a:ext cx="8568952" cy="671287"/>
        </a:xfrm>
        <a:prstGeom prst="roundRect">
          <a:avLst/>
        </a:prstGeom>
        <a:solidFill>
          <a:schemeClr val="accent3">
            <a:hueOff val="-6615709"/>
            <a:satOff val="10729"/>
            <a:lumOff val="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різкий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поділ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дійових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осіб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позитивних</a:t>
          </a:r>
          <a:r>
            <a:rPr lang="ru-RU" sz="1800" kern="1200" dirty="0" smtClean="0"/>
            <a:t> та </a:t>
          </a:r>
          <a:r>
            <a:rPr lang="ru-RU" sz="1800" kern="1200" dirty="0" err="1" smtClean="0"/>
            <a:t>негативних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суворе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дотримання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пропорційності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всіх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частин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твору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стрункість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композиції</a:t>
          </a:r>
          <a:endParaRPr lang="ru-RU" sz="1800" kern="1200" dirty="0"/>
        </a:p>
      </dsp:txBody>
      <dsp:txXfrm>
        <a:off x="0" y="1535040"/>
        <a:ext cx="8568952" cy="671287"/>
      </dsp:txXfrm>
    </dsp:sp>
    <dsp:sp modelId="{CB7D16AE-C447-4535-B4C6-1A4457B72433}">
      <dsp:nvSpPr>
        <dsp:cNvPr id="0" name=""/>
        <dsp:cNvSpPr/>
      </dsp:nvSpPr>
      <dsp:spPr>
        <a:xfrm>
          <a:off x="0" y="2258168"/>
          <a:ext cx="8568952" cy="671287"/>
        </a:xfrm>
        <a:prstGeom prst="roundRect">
          <a:avLst/>
        </a:prstGeom>
        <a:solidFill>
          <a:schemeClr val="accent3">
            <a:hueOff val="-9923564"/>
            <a:satOff val="16093"/>
            <a:lumOff val="1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аристократизм, </a:t>
          </a:r>
          <a:r>
            <a:rPr lang="ru-RU" sz="1800" kern="1200" dirty="0" err="1" smtClean="0"/>
            <a:t>орієнтування</a:t>
          </a:r>
          <a:r>
            <a:rPr lang="ru-RU" sz="1800" kern="1200" dirty="0" smtClean="0"/>
            <a:t> на </a:t>
          </a:r>
          <a:r>
            <a:rPr lang="ru-RU" sz="1800" kern="1200" dirty="0" err="1" smtClean="0"/>
            <a:t>вимоги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смаки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вищої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суспільної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верстви</a:t>
          </a:r>
          <a:endParaRPr lang="ru-RU" sz="1800" kern="1200" dirty="0"/>
        </a:p>
      </dsp:txBody>
      <dsp:txXfrm>
        <a:off x="0" y="2258168"/>
        <a:ext cx="8568952" cy="671287"/>
      </dsp:txXfrm>
    </dsp:sp>
    <dsp:sp modelId="{5A327E29-E720-4338-A494-555D1EF95E20}">
      <dsp:nvSpPr>
        <dsp:cNvPr id="0" name=""/>
        <dsp:cNvSpPr/>
      </dsp:nvSpPr>
      <dsp:spPr>
        <a:xfrm>
          <a:off x="0" y="2981295"/>
          <a:ext cx="8568952" cy="671287"/>
        </a:xfrm>
        <a:prstGeom prst="roundRect">
          <a:avLst/>
        </a:prstGeom>
        <a:solidFill>
          <a:schemeClr val="accent3">
            <a:hueOff val="-13231418"/>
            <a:satOff val="21458"/>
            <a:lumOff val="15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встановлення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ієрархії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жанрів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серед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яких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найважливішими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вважалися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античні</a:t>
          </a:r>
          <a:endParaRPr lang="ru-RU" sz="1800" kern="1200" dirty="0"/>
        </a:p>
      </dsp:txBody>
      <dsp:txXfrm>
        <a:off x="0" y="2981295"/>
        <a:ext cx="8568952" cy="671287"/>
      </dsp:txXfrm>
    </dsp:sp>
    <dsp:sp modelId="{1F3A7D3A-F394-4CE1-A1A4-DF04F7CF8C7F}">
      <dsp:nvSpPr>
        <dsp:cNvPr id="0" name=""/>
        <dsp:cNvSpPr/>
      </dsp:nvSpPr>
      <dsp:spPr>
        <a:xfrm>
          <a:off x="0" y="3704423"/>
          <a:ext cx="8568952" cy="671287"/>
        </a:xfrm>
        <a:prstGeom prst="round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поділ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жанрів</a:t>
          </a:r>
          <a:r>
            <a:rPr lang="ru-RU" sz="1800" kern="1200" dirty="0" smtClean="0"/>
            <a:t> на «</a:t>
          </a:r>
          <a:r>
            <a:rPr lang="ru-RU" sz="1800" kern="1200" dirty="0" err="1" smtClean="0"/>
            <a:t>серйозні</a:t>
          </a:r>
          <a:r>
            <a:rPr lang="ru-RU" sz="1800" kern="1200" dirty="0" smtClean="0"/>
            <a:t>», «</a:t>
          </a:r>
          <a:r>
            <a:rPr lang="ru-RU" sz="1800" kern="1200" dirty="0" err="1" smtClean="0"/>
            <a:t>високі</a:t>
          </a:r>
          <a:r>
            <a:rPr lang="ru-RU" sz="1800" kern="1200" dirty="0" smtClean="0"/>
            <a:t>» (</a:t>
          </a:r>
          <a:r>
            <a:rPr lang="ru-RU" sz="1800" kern="1200" dirty="0" err="1" smtClean="0"/>
            <a:t>трагедія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епопея</a:t>
          </a:r>
          <a:r>
            <a:rPr lang="ru-RU" sz="1800" kern="1200" dirty="0" smtClean="0"/>
            <a:t>, роман, </a:t>
          </a:r>
          <a:r>
            <a:rPr lang="ru-RU" sz="1800" kern="1200" dirty="0" err="1" smtClean="0"/>
            <a:t>елегія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ідилія</a:t>
          </a:r>
          <a:r>
            <a:rPr lang="ru-RU" sz="1800" kern="1200" dirty="0" smtClean="0"/>
            <a:t>) та «</a:t>
          </a:r>
          <a:r>
            <a:rPr lang="ru-RU" sz="1800" kern="1200" dirty="0" err="1" smtClean="0"/>
            <a:t>низькі</a:t>
          </a:r>
          <a:r>
            <a:rPr lang="ru-RU" sz="1800" kern="1200" dirty="0" smtClean="0"/>
            <a:t>», «</a:t>
          </a:r>
          <a:r>
            <a:rPr lang="ru-RU" sz="1800" kern="1200" dirty="0" err="1" smtClean="0"/>
            <a:t>розважальні</a:t>
          </a:r>
          <a:r>
            <a:rPr lang="ru-RU" sz="1800" kern="1200" dirty="0" smtClean="0"/>
            <a:t>» (</a:t>
          </a:r>
          <a:r>
            <a:rPr lang="ru-RU" sz="1800" kern="1200" dirty="0" err="1" smtClean="0"/>
            <a:t>травестійна</a:t>
          </a:r>
          <a:r>
            <a:rPr lang="ru-RU" sz="1800" kern="1200" dirty="0" smtClean="0"/>
            <a:t> поема, </a:t>
          </a:r>
          <a:r>
            <a:rPr lang="ru-RU" sz="1800" kern="1200" dirty="0" err="1" smtClean="0"/>
            <a:t>комедія</a:t>
          </a:r>
          <a:r>
            <a:rPr lang="ru-RU" sz="1800" kern="1200" dirty="0" smtClean="0"/>
            <a:t>, байка, </a:t>
          </a:r>
          <a:r>
            <a:rPr lang="ru-RU" sz="1800" kern="1200" dirty="0" err="1" smtClean="0"/>
            <a:t>епіграма</a:t>
          </a:r>
          <a:r>
            <a:rPr lang="ru-RU" sz="1800" kern="1200" dirty="0" smtClean="0"/>
            <a:t>)</a:t>
          </a:r>
          <a:endParaRPr lang="ru-RU" sz="1800" kern="1200" dirty="0"/>
        </a:p>
      </dsp:txBody>
      <dsp:txXfrm>
        <a:off x="0" y="3704423"/>
        <a:ext cx="8568952" cy="67128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40EF80-C283-4887-B2BF-22BFAF532B95}">
      <dsp:nvSpPr>
        <dsp:cNvPr id="0" name=""/>
        <dsp:cNvSpPr/>
      </dsp:nvSpPr>
      <dsp:spPr>
        <a:xfrm>
          <a:off x="0" y="3439883"/>
          <a:ext cx="8568952" cy="37642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інтенсивне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використання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пестливої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форми</a:t>
          </a:r>
          <a:r>
            <a:rPr lang="ru-RU" sz="1300" kern="1200" dirty="0" smtClean="0"/>
            <a:t> та </a:t>
          </a:r>
          <a:r>
            <a:rPr lang="ru-RU" sz="1300" kern="1200" dirty="0" err="1" smtClean="0"/>
            <a:t>слів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що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означають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почуття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й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настрої</a:t>
          </a:r>
          <a:endParaRPr lang="ru-RU" sz="1300" kern="1200" dirty="0"/>
        </a:p>
      </dsp:txBody>
      <dsp:txXfrm>
        <a:off x="0" y="3439883"/>
        <a:ext cx="8568952" cy="376424"/>
      </dsp:txXfrm>
    </dsp:sp>
    <dsp:sp modelId="{E492820F-9647-43A8-8C2F-001B70039917}">
      <dsp:nvSpPr>
        <dsp:cNvPr id="0" name=""/>
        <dsp:cNvSpPr/>
      </dsp:nvSpPr>
      <dsp:spPr>
        <a:xfrm rot="10800000">
          <a:off x="0" y="2866589"/>
          <a:ext cx="8568952" cy="57894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розробка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переважно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епічних</a:t>
          </a:r>
          <a:r>
            <a:rPr lang="ru-RU" sz="1300" kern="1200" dirty="0" smtClean="0"/>
            <a:t> форм, </a:t>
          </a:r>
          <a:r>
            <a:rPr lang="ru-RU" sz="1300" kern="1200" dirty="0" err="1" smtClean="0"/>
            <a:t>виникнення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ліро-епосу</a:t>
          </a:r>
          <a:endParaRPr lang="ru-RU" sz="1300" kern="1200" dirty="0"/>
        </a:p>
      </dsp:txBody>
      <dsp:txXfrm rot="10800000">
        <a:off x="0" y="2866589"/>
        <a:ext cx="8568952" cy="578941"/>
      </dsp:txXfrm>
    </dsp:sp>
    <dsp:sp modelId="{B06F7B50-CA51-4E8E-AAE9-11E625018330}">
      <dsp:nvSpPr>
        <dsp:cNvPr id="0" name=""/>
        <dsp:cNvSpPr/>
      </dsp:nvSpPr>
      <dsp:spPr>
        <a:xfrm rot="10800000">
          <a:off x="0" y="2293294"/>
          <a:ext cx="8568952" cy="57894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мальовничі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сільські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пейзажі</a:t>
          </a:r>
          <a:endParaRPr lang="ru-RU" sz="1300" kern="1200" dirty="0"/>
        </a:p>
      </dsp:txBody>
      <dsp:txXfrm rot="10800000">
        <a:off x="0" y="2293294"/>
        <a:ext cx="8568952" cy="578941"/>
      </dsp:txXfrm>
    </dsp:sp>
    <dsp:sp modelId="{98204205-156E-4F9D-8ACC-1452B7D139E1}">
      <dsp:nvSpPr>
        <dsp:cNvPr id="0" name=""/>
        <dsp:cNvSpPr/>
      </dsp:nvSpPr>
      <dsp:spPr>
        <a:xfrm rot="10800000">
          <a:off x="0" y="1719999"/>
          <a:ext cx="8568952" cy="57894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підвищена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емоційність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зображення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подій</a:t>
          </a:r>
          <a:r>
            <a:rPr lang="ru-RU" sz="1300" kern="1200" dirty="0" smtClean="0"/>
            <a:t> та </a:t>
          </a:r>
          <a:r>
            <a:rPr lang="ru-RU" sz="1300" kern="1200" dirty="0" err="1" smtClean="0"/>
            <a:t>характерів</a:t>
          </a:r>
          <a:r>
            <a:rPr lang="ru-RU" sz="1300" kern="1200" dirty="0" smtClean="0"/>
            <a:t>, </a:t>
          </a:r>
          <a:r>
            <a:rPr lang="ru-RU" sz="1300" kern="1200" dirty="0" err="1" smtClean="0"/>
            <a:t>їх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нетиповість</a:t>
          </a:r>
          <a:endParaRPr lang="ru-RU" sz="1300" kern="1200" dirty="0"/>
        </a:p>
      </dsp:txBody>
      <dsp:txXfrm rot="10800000">
        <a:off x="0" y="1719999"/>
        <a:ext cx="8568952" cy="578941"/>
      </dsp:txXfrm>
    </dsp:sp>
    <dsp:sp modelId="{98652A02-77AD-4CB2-A516-D1AD04D8276E}">
      <dsp:nvSpPr>
        <dsp:cNvPr id="0" name=""/>
        <dsp:cNvSpPr/>
      </dsp:nvSpPr>
      <dsp:spPr>
        <a:xfrm rot="10800000">
          <a:off x="0" y="1146704"/>
          <a:ext cx="8568952" cy="57894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вільна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побудова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твору</a:t>
          </a:r>
          <a:endParaRPr lang="ru-RU" sz="1300" kern="1200" dirty="0"/>
        </a:p>
      </dsp:txBody>
      <dsp:txXfrm rot="10800000">
        <a:off x="0" y="1146704"/>
        <a:ext cx="8568952" cy="578941"/>
      </dsp:txXfrm>
    </dsp:sp>
    <dsp:sp modelId="{75422CE5-AE3A-426E-982C-5D2DD51C919D}">
      <dsp:nvSpPr>
        <dsp:cNvPr id="0" name=""/>
        <dsp:cNvSpPr/>
      </dsp:nvSpPr>
      <dsp:spPr>
        <a:xfrm rot="10800000">
          <a:off x="0" y="573410"/>
          <a:ext cx="8568952" cy="57894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позитивні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герої</a:t>
          </a:r>
          <a:r>
            <a:rPr lang="ru-RU" sz="1300" kern="1200" dirty="0" smtClean="0"/>
            <a:t> — </a:t>
          </a:r>
          <a:r>
            <a:rPr lang="ru-RU" sz="1300" kern="1200" dirty="0" err="1" smtClean="0"/>
            <a:t>представники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середніх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нижчих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верств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суспільства</a:t>
          </a:r>
          <a:endParaRPr lang="ru-RU" sz="1300" kern="1200" dirty="0"/>
        </a:p>
      </dsp:txBody>
      <dsp:txXfrm rot="10800000">
        <a:off x="0" y="573410"/>
        <a:ext cx="8568952" cy="578941"/>
      </dsp:txXfrm>
    </dsp:sp>
    <dsp:sp modelId="{5AB367F8-6614-4873-959F-D6130B0B259E}">
      <dsp:nvSpPr>
        <dsp:cNvPr id="0" name=""/>
        <dsp:cNvSpPr/>
      </dsp:nvSpPr>
      <dsp:spPr>
        <a:xfrm rot="10800000">
          <a:off x="0" y="115"/>
          <a:ext cx="8568952" cy="57894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відтворення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почуттів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і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пристрастей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людини</a:t>
          </a:r>
          <a:r>
            <a:rPr lang="ru-RU" sz="1300" kern="1200" dirty="0" smtClean="0"/>
            <a:t> як </a:t>
          </a:r>
          <a:r>
            <a:rPr lang="ru-RU" sz="1300" kern="1200" dirty="0" err="1" smtClean="0"/>
            <a:t>основний</a:t>
          </a:r>
          <a:r>
            <a:rPr lang="ru-RU" sz="1300" kern="1200" dirty="0" smtClean="0"/>
            <a:t> предмет </a:t>
          </a:r>
          <a:r>
            <a:rPr lang="ru-RU" sz="1300" kern="1200" dirty="0" err="1" smtClean="0"/>
            <a:t>зображення</a:t>
          </a:r>
          <a:endParaRPr lang="ru-RU" sz="1300" kern="1200" dirty="0"/>
        </a:p>
      </dsp:txBody>
      <dsp:txXfrm rot="10800000">
        <a:off x="0" y="115"/>
        <a:ext cx="8568952" cy="57894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AC53AC-8C8C-4EC3-802D-F5EA10D6B98A}">
      <dsp:nvSpPr>
        <dsp:cNvPr id="0" name=""/>
        <dsp:cNvSpPr/>
      </dsp:nvSpPr>
      <dsp:spPr>
        <a:xfrm>
          <a:off x="878610" y="70"/>
          <a:ext cx="2016153" cy="12096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заперечення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раціоналізму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доби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Просвітництва</a:t>
          </a:r>
          <a:endParaRPr lang="ru-RU" sz="1400" kern="1200" dirty="0"/>
        </a:p>
      </dsp:txBody>
      <dsp:txXfrm>
        <a:off x="878610" y="70"/>
        <a:ext cx="2016153" cy="1209692"/>
      </dsp:txXfrm>
    </dsp:sp>
    <dsp:sp modelId="{B690EFC8-8008-4DAC-8B52-D1E8C8C0A13D}">
      <dsp:nvSpPr>
        <dsp:cNvPr id="0" name=""/>
        <dsp:cNvSpPr/>
      </dsp:nvSpPr>
      <dsp:spPr>
        <a:xfrm>
          <a:off x="3096379" y="70"/>
          <a:ext cx="2016153" cy="1209692"/>
        </a:xfrm>
        <a:prstGeom prst="rect">
          <a:avLst/>
        </a:prstGeom>
        <a:solidFill>
          <a:schemeClr val="accent3">
            <a:hueOff val="-2067409"/>
            <a:satOff val="3353"/>
            <a:lumOff val="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ідеалізм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філософії</a:t>
          </a:r>
          <a:endParaRPr lang="ru-RU" sz="1400" kern="1200" dirty="0"/>
        </a:p>
      </dsp:txBody>
      <dsp:txXfrm>
        <a:off x="3096379" y="70"/>
        <a:ext cx="2016153" cy="1209692"/>
      </dsp:txXfrm>
    </dsp:sp>
    <dsp:sp modelId="{2BB27133-B042-4F97-A7BB-CBB0B084D326}">
      <dsp:nvSpPr>
        <dsp:cNvPr id="0" name=""/>
        <dsp:cNvSpPr/>
      </dsp:nvSpPr>
      <dsp:spPr>
        <a:xfrm>
          <a:off x="5314148" y="70"/>
          <a:ext cx="2016153" cy="1209692"/>
        </a:xfrm>
        <a:prstGeom prst="rect">
          <a:avLst/>
        </a:prstGeom>
        <a:solidFill>
          <a:schemeClr val="accent3">
            <a:hueOff val="-4134818"/>
            <a:satOff val="6705"/>
            <a:lumOff val="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вільна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побудова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творів</a:t>
          </a:r>
          <a:endParaRPr lang="ru-RU" sz="1400" kern="1200" dirty="0"/>
        </a:p>
      </dsp:txBody>
      <dsp:txXfrm>
        <a:off x="5314148" y="70"/>
        <a:ext cx="2016153" cy="1209692"/>
      </dsp:txXfrm>
    </dsp:sp>
    <dsp:sp modelId="{C86AF2C1-ED91-4A92-9B82-4E309FB9DFFA}">
      <dsp:nvSpPr>
        <dsp:cNvPr id="0" name=""/>
        <dsp:cNvSpPr/>
      </dsp:nvSpPr>
      <dsp:spPr>
        <a:xfrm>
          <a:off x="878610" y="1411377"/>
          <a:ext cx="2016153" cy="1209692"/>
        </a:xfrm>
        <a:prstGeom prst="rect">
          <a:avLst/>
        </a:prstGeom>
        <a:solidFill>
          <a:schemeClr val="accent3">
            <a:hueOff val="-6202227"/>
            <a:satOff val="10058"/>
            <a:lumOff val="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апологія</a:t>
          </a:r>
          <a:r>
            <a:rPr lang="ru-RU" sz="1400" kern="1200" dirty="0" smtClean="0"/>
            <a:t> (</a:t>
          </a:r>
          <a:r>
            <a:rPr lang="ru-RU" sz="1400" kern="1200" dirty="0" err="1" smtClean="0"/>
            <a:t>захист</a:t>
          </a:r>
          <a:r>
            <a:rPr lang="ru-RU" sz="1400" kern="1200" dirty="0" smtClean="0"/>
            <a:t>) </a:t>
          </a:r>
          <a:r>
            <a:rPr lang="ru-RU" sz="1400" kern="1200" dirty="0" err="1" smtClean="0"/>
            <a:t>особистості</a:t>
          </a:r>
          <a:endParaRPr lang="ru-RU" sz="1400" kern="1200" dirty="0"/>
        </a:p>
      </dsp:txBody>
      <dsp:txXfrm>
        <a:off x="878610" y="1411377"/>
        <a:ext cx="2016153" cy="1209692"/>
      </dsp:txXfrm>
    </dsp:sp>
    <dsp:sp modelId="{49D8FF05-5DCB-41BD-BDCA-426EC4BBA023}">
      <dsp:nvSpPr>
        <dsp:cNvPr id="0" name=""/>
        <dsp:cNvSpPr/>
      </dsp:nvSpPr>
      <dsp:spPr>
        <a:xfrm>
          <a:off x="3096379" y="1411377"/>
          <a:ext cx="2016153" cy="1209692"/>
        </a:xfrm>
        <a:prstGeom prst="rect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неприйняття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буденності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й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звеличення</a:t>
          </a:r>
          <a:r>
            <a:rPr lang="ru-RU" sz="1400" kern="1200" dirty="0" smtClean="0"/>
            <a:t> «</a:t>
          </a:r>
          <a:r>
            <a:rPr lang="ru-RU" sz="1400" kern="1200" dirty="0" err="1" smtClean="0"/>
            <a:t>життя</a:t>
          </a:r>
          <a:r>
            <a:rPr lang="ru-RU" sz="1400" kern="1200" dirty="0" smtClean="0"/>
            <a:t> духу»</a:t>
          </a:r>
          <a:endParaRPr lang="ru-RU" sz="1400" kern="1200" dirty="0"/>
        </a:p>
      </dsp:txBody>
      <dsp:txXfrm>
        <a:off x="3096379" y="1411377"/>
        <a:ext cx="2016153" cy="1209692"/>
      </dsp:txXfrm>
    </dsp:sp>
    <dsp:sp modelId="{6DF934A8-CA6D-4D96-8BD9-A28D8882F9C8}">
      <dsp:nvSpPr>
        <dsp:cNvPr id="0" name=""/>
        <dsp:cNvSpPr/>
      </dsp:nvSpPr>
      <dsp:spPr>
        <a:xfrm>
          <a:off x="5314148" y="1411377"/>
          <a:ext cx="2016153" cy="1209692"/>
        </a:xfrm>
        <a:prstGeom prst="rect">
          <a:avLst/>
        </a:prstGeom>
        <a:solidFill>
          <a:schemeClr val="accent3">
            <a:hueOff val="-10337045"/>
            <a:satOff val="16764"/>
            <a:lumOff val="1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культ </a:t>
          </a:r>
          <a:r>
            <a:rPr lang="ru-RU" sz="1400" kern="1200" dirty="0" err="1" smtClean="0"/>
            <a:t>почуттів</a:t>
          </a:r>
          <a:endParaRPr lang="ru-RU" sz="1400" kern="1200" dirty="0"/>
        </a:p>
      </dsp:txBody>
      <dsp:txXfrm>
        <a:off x="5314148" y="1411377"/>
        <a:ext cx="2016153" cy="1209692"/>
      </dsp:txXfrm>
    </dsp:sp>
    <dsp:sp modelId="{29754187-C862-4658-9669-581B0C9EE25E}">
      <dsp:nvSpPr>
        <dsp:cNvPr id="0" name=""/>
        <dsp:cNvSpPr/>
      </dsp:nvSpPr>
      <dsp:spPr>
        <a:xfrm>
          <a:off x="878610" y="2822685"/>
          <a:ext cx="2016153" cy="1209692"/>
        </a:xfrm>
        <a:prstGeom prst="rect">
          <a:avLst/>
        </a:prstGeom>
        <a:solidFill>
          <a:schemeClr val="accent3">
            <a:hueOff val="-12404454"/>
            <a:satOff val="20116"/>
            <a:lumOff val="1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ліричні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ліро-епічні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форми</a:t>
          </a:r>
          <a:endParaRPr lang="ru-RU" sz="1400" kern="1200" dirty="0"/>
        </a:p>
      </dsp:txBody>
      <dsp:txXfrm>
        <a:off x="878610" y="2822685"/>
        <a:ext cx="2016153" cy="1209692"/>
      </dsp:txXfrm>
    </dsp:sp>
    <dsp:sp modelId="{715BD3A7-7345-49EE-B73C-FC00725E5371}">
      <dsp:nvSpPr>
        <dsp:cNvPr id="0" name=""/>
        <dsp:cNvSpPr/>
      </dsp:nvSpPr>
      <dsp:spPr>
        <a:xfrm>
          <a:off x="3096379" y="2822685"/>
          <a:ext cx="2016153" cy="1209692"/>
        </a:xfrm>
        <a:prstGeom prst="rect">
          <a:avLst/>
        </a:prstGeom>
        <a:solidFill>
          <a:schemeClr val="accent3">
            <a:hueOff val="-14471863"/>
            <a:satOff val="23469"/>
            <a:lumOff val="17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захоплення</a:t>
          </a:r>
          <a:r>
            <a:rPr lang="ru-RU" sz="1400" kern="1200" dirty="0" smtClean="0"/>
            <a:t> фольклором, </a:t>
          </a:r>
          <a:r>
            <a:rPr lang="ru-RU" sz="1400" kern="1200" dirty="0" err="1" smtClean="0"/>
            <a:t>інтенсивне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використання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фольклорних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сюжетів</a:t>
          </a:r>
          <a:endParaRPr lang="ru-RU" sz="1400" kern="1200" dirty="0"/>
        </a:p>
      </dsp:txBody>
      <dsp:txXfrm>
        <a:off x="3096379" y="2822685"/>
        <a:ext cx="2016153" cy="1209692"/>
      </dsp:txXfrm>
    </dsp:sp>
    <dsp:sp modelId="{F63C28CF-CAE3-463D-825E-9B9D0A07D107}">
      <dsp:nvSpPr>
        <dsp:cNvPr id="0" name=""/>
        <dsp:cNvSpPr/>
      </dsp:nvSpPr>
      <dsp:spPr>
        <a:xfrm>
          <a:off x="5314148" y="2822685"/>
          <a:ext cx="2016153" cy="1209692"/>
        </a:xfrm>
        <a:prstGeom prst="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інтерес</a:t>
          </a:r>
          <a:r>
            <a:rPr lang="ru-RU" sz="1400" kern="1200" dirty="0" smtClean="0"/>
            <a:t> до фантастики, </a:t>
          </a:r>
          <a:r>
            <a:rPr lang="ru-RU" sz="1400" kern="1200" dirty="0" err="1" smtClean="0"/>
            <a:t>екзотичних</a:t>
          </a:r>
          <a:r>
            <a:rPr lang="ru-RU" sz="1400" kern="1200" dirty="0" smtClean="0"/>
            <a:t> картин </a:t>
          </a:r>
          <a:r>
            <a:rPr lang="ru-RU" sz="1400" kern="1200" dirty="0" err="1" smtClean="0"/>
            <a:t>природи</a:t>
          </a:r>
          <a:endParaRPr lang="ru-RU" sz="1400" kern="1200" dirty="0"/>
        </a:p>
      </dsp:txBody>
      <dsp:txXfrm>
        <a:off x="5314148" y="2822685"/>
        <a:ext cx="2016153" cy="120969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B43C39-53FF-4C29-A9AC-C17AA2AC7325}">
      <dsp:nvSpPr>
        <dsp:cNvPr id="0" name=""/>
        <dsp:cNvSpPr/>
      </dsp:nvSpPr>
      <dsp:spPr>
        <a:xfrm>
          <a:off x="0" y="0"/>
          <a:ext cx="7040880" cy="7517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раціоналізм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ототожнення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психіки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свідомості</a:t>
          </a:r>
          <a:endParaRPr lang="ru-RU" sz="1500" kern="1200" dirty="0"/>
        </a:p>
      </dsp:txBody>
      <dsp:txXfrm>
        <a:off x="0" y="0"/>
        <a:ext cx="6185748" cy="751763"/>
      </dsp:txXfrm>
    </dsp:sp>
    <dsp:sp modelId="{F0D6B38A-6822-407C-AB47-BA59D0987270}">
      <dsp:nvSpPr>
        <dsp:cNvPr id="0" name=""/>
        <dsp:cNvSpPr/>
      </dsp:nvSpPr>
      <dsp:spPr>
        <a:xfrm>
          <a:off x="525780" y="856175"/>
          <a:ext cx="7040880" cy="751763"/>
        </a:xfrm>
        <a:prstGeom prst="roundRect">
          <a:avLst>
            <a:gd name="adj" fmla="val 10000"/>
          </a:avLst>
        </a:prstGeom>
        <a:solidFill>
          <a:schemeClr val="accent2">
            <a:hueOff val="1687997"/>
            <a:satOff val="625"/>
            <a:lumOff val="19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правдиве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конкретно-історичне</a:t>
          </a:r>
          <a:r>
            <a:rPr lang="ru-RU" sz="1500" kern="1200" dirty="0" smtClean="0"/>
            <a:t>, </a:t>
          </a:r>
          <a:r>
            <a:rPr lang="ru-RU" sz="1500" kern="1200" dirty="0" err="1" smtClean="0"/>
            <a:t>всебічне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зображення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типових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подій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характерів</a:t>
          </a:r>
          <a:r>
            <a:rPr lang="ru-RU" sz="1500" kern="1200" dirty="0" smtClean="0"/>
            <a:t> у </a:t>
          </a:r>
          <a:r>
            <a:rPr lang="ru-RU" sz="1500" kern="1200" dirty="0" err="1" smtClean="0"/>
            <a:t>типових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обставинах</a:t>
          </a:r>
          <a:r>
            <a:rPr lang="ru-RU" sz="1500" kern="1200" dirty="0" smtClean="0"/>
            <a:t> при </a:t>
          </a:r>
          <a:r>
            <a:rPr lang="ru-RU" sz="1500" kern="1200" dirty="0" err="1" smtClean="0"/>
            <a:t>правдивості</a:t>
          </a:r>
          <a:r>
            <a:rPr lang="ru-RU" sz="1500" kern="1200" dirty="0" smtClean="0"/>
            <a:t> деталей</a:t>
          </a:r>
          <a:endParaRPr lang="ru-RU" sz="1500" kern="1200" dirty="0"/>
        </a:p>
      </dsp:txBody>
      <dsp:txXfrm>
        <a:off x="525780" y="856175"/>
        <a:ext cx="6026453" cy="751763"/>
      </dsp:txXfrm>
    </dsp:sp>
    <dsp:sp modelId="{20F68884-0E09-43BF-A2DE-D32C1290599B}">
      <dsp:nvSpPr>
        <dsp:cNvPr id="0" name=""/>
        <dsp:cNvSpPr/>
      </dsp:nvSpPr>
      <dsp:spPr>
        <a:xfrm>
          <a:off x="1051559" y="1712350"/>
          <a:ext cx="7040880" cy="751763"/>
        </a:xfrm>
        <a:prstGeom prst="roundRect">
          <a:avLst>
            <a:gd name="adj" fmla="val 10000"/>
          </a:avLst>
        </a:prstGeom>
        <a:solidFill>
          <a:schemeClr val="accent2">
            <a:hueOff val="3375995"/>
            <a:satOff val="1250"/>
            <a:lumOff val="38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принцип </a:t>
          </a:r>
          <a:r>
            <a:rPr lang="ru-RU" sz="1500" kern="1200" dirty="0" err="1" smtClean="0"/>
            <a:t>точної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відповідності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реальній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дійсності</a:t>
          </a:r>
          <a:endParaRPr lang="ru-RU" sz="1500" kern="1200" dirty="0"/>
        </a:p>
      </dsp:txBody>
      <dsp:txXfrm>
        <a:off x="1051559" y="1712350"/>
        <a:ext cx="6026453" cy="751763"/>
      </dsp:txXfrm>
    </dsp:sp>
    <dsp:sp modelId="{48280091-9200-4F16-9797-3B0C2FE5C77C}">
      <dsp:nvSpPr>
        <dsp:cNvPr id="0" name=""/>
        <dsp:cNvSpPr/>
      </dsp:nvSpPr>
      <dsp:spPr>
        <a:xfrm>
          <a:off x="1577339" y="2568525"/>
          <a:ext cx="7040880" cy="751763"/>
        </a:xfrm>
        <a:prstGeom prst="roundRect">
          <a:avLst>
            <a:gd name="adj" fmla="val 10000"/>
          </a:avLst>
        </a:prstGeom>
        <a:solidFill>
          <a:schemeClr val="accent2">
            <a:hueOff val="5063992"/>
            <a:satOff val="1876"/>
            <a:lumOff val="57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 характер </a:t>
          </a:r>
          <a:r>
            <a:rPr lang="ru-RU" sz="1500" kern="1200" dirty="0" err="1" smtClean="0"/>
            <a:t>і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вчинки</a:t>
          </a:r>
          <a:r>
            <a:rPr lang="ru-RU" sz="1500" kern="1200" dirty="0" smtClean="0"/>
            <a:t> героя </a:t>
          </a:r>
          <a:r>
            <a:rPr lang="ru-RU" sz="1500" kern="1200" dirty="0" err="1" smtClean="0"/>
            <a:t>пояснюються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його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соціальним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походженням</a:t>
          </a:r>
          <a:r>
            <a:rPr lang="ru-RU" sz="1500" kern="1200" dirty="0" smtClean="0"/>
            <a:t> та становищем, </a:t>
          </a:r>
          <a:r>
            <a:rPr lang="ru-RU" sz="1500" kern="1200" dirty="0" err="1" smtClean="0"/>
            <a:t>умовами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повсякденного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життя</a:t>
          </a:r>
          <a:endParaRPr lang="ru-RU" sz="1500" kern="1200" dirty="0"/>
        </a:p>
      </dsp:txBody>
      <dsp:txXfrm>
        <a:off x="1577339" y="2568525"/>
        <a:ext cx="6026453" cy="751763"/>
      </dsp:txXfrm>
    </dsp:sp>
    <dsp:sp modelId="{13D03910-128B-46B6-ACD5-810F29F8B5A4}">
      <dsp:nvSpPr>
        <dsp:cNvPr id="0" name=""/>
        <dsp:cNvSpPr/>
      </dsp:nvSpPr>
      <dsp:spPr>
        <a:xfrm>
          <a:off x="2103119" y="3424700"/>
          <a:ext cx="7040880" cy="751763"/>
        </a:xfrm>
        <a:prstGeom prst="roundRect">
          <a:avLst>
            <a:gd name="adj" fmla="val 10000"/>
          </a:avLst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конфліктність</a:t>
          </a:r>
          <a:r>
            <a:rPr lang="ru-RU" sz="1500" kern="1200" dirty="0" smtClean="0"/>
            <a:t> як </a:t>
          </a:r>
          <a:r>
            <a:rPr lang="ru-RU" sz="1500" kern="1200" dirty="0" err="1" smtClean="0"/>
            <a:t>сюжетно-композиційний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спосіб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формування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художньої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правди</a:t>
          </a: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500" kern="1200" dirty="0"/>
        </a:p>
      </dsp:txBody>
      <dsp:txXfrm>
        <a:off x="2103119" y="3424700"/>
        <a:ext cx="6026453" cy="751763"/>
      </dsp:txXfrm>
    </dsp:sp>
    <dsp:sp modelId="{AFDD4FE0-8578-479B-9481-A3D344D5436D}">
      <dsp:nvSpPr>
        <dsp:cNvPr id="0" name=""/>
        <dsp:cNvSpPr/>
      </dsp:nvSpPr>
      <dsp:spPr>
        <a:xfrm>
          <a:off x="6552233" y="549205"/>
          <a:ext cx="488646" cy="4886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6552233" y="549205"/>
        <a:ext cx="488646" cy="488646"/>
      </dsp:txXfrm>
    </dsp:sp>
    <dsp:sp modelId="{66380FE2-9434-4251-8F71-8505241D44AE}">
      <dsp:nvSpPr>
        <dsp:cNvPr id="0" name=""/>
        <dsp:cNvSpPr/>
      </dsp:nvSpPr>
      <dsp:spPr>
        <a:xfrm>
          <a:off x="7078013" y="1405380"/>
          <a:ext cx="488646" cy="4886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2197890"/>
            <a:satOff val="2925"/>
            <a:lumOff val="523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2197890"/>
              <a:satOff val="2925"/>
              <a:lumOff val="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7078013" y="1405380"/>
        <a:ext cx="488646" cy="488646"/>
      </dsp:txXfrm>
    </dsp:sp>
    <dsp:sp modelId="{F10DAE7F-463E-4C56-8D64-6B64A6C17FA0}">
      <dsp:nvSpPr>
        <dsp:cNvPr id="0" name=""/>
        <dsp:cNvSpPr/>
      </dsp:nvSpPr>
      <dsp:spPr>
        <a:xfrm>
          <a:off x="7603793" y="2249025"/>
          <a:ext cx="488646" cy="4886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4395780"/>
            <a:satOff val="5849"/>
            <a:lumOff val="1046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4395780"/>
              <a:satOff val="5849"/>
              <a:lumOff val="10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7603793" y="2249025"/>
        <a:ext cx="488646" cy="488646"/>
      </dsp:txXfrm>
    </dsp:sp>
    <dsp:sp modelId="{6D69DBB1-14C5-4A47-B10F-2F44A1DA9277}">
      <dsp:nvSpPr>
        <dsp:cNvPr id="0" name=""/>
        <dsp:cNvSpPr/>
      </dsp:nvSpPr>
      <dsp:spPr>
        <a:xfrm>
          <a:off x="8129573" y="3113553"/>
          <a:ext cx="488646" cy="4886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593669"/>
            <a:satOff val="8774"/>
            <a:lumOff val="1569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593669"/>
              <a:satOff val="8774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8129573" y="3113553"/>
        <a:ext cx="488646" cy="48864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9D0FB3-B769-4323-8B22-B0093666898F}">
      <dsp:nvSpPr>
        <dsp:cNvPr id="0" name=""/>
        <dsp:cNvSpPr/>
      </dsp:nvSpPr>
      <dsp:spPr>
        <a:xfrm>
          <a:off x="0" y="20835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69528-E84F-49A4-BE80-425B6270FDE3}">
      <dsp:nvSpPr>
        <dsp:cNvPr id="0" name=""/>
        <dsp:cNvSpPr/>
      </dsp:nvSpPr>
      <dsp:spPr>
        <a:xfrm>
          <a:off x="424847" y="31232"/>
          <a:ext cx="5947860" cy="354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новизна та </a:t>
          </a:r>
          <a:r>
            <a:rPr lang="ru-RU" sz="1200" kern="1200" dirty="0" err="1" smtClean="0"/>
            <a:t>антитрадиціоналізм</a:t>
          </a:r>
          <a:endParaRPr lang="ru-RU" sz="1200" kern="1200" dirty="0"/>
        </a:p>
      </dsp:txBody>
      <dsp:txXfrm>
        <a:off x="424847" y="31232"/>
        <a:ext cx="5947860" cy="354240"/>
      </dsp:txXfrm>
    </dsp:sp>
    <dsp:sp modelId="{44F99CE4-0B70-4EEF-82C2-003E4A009645}">
      <dsp:nvSpPr>
        <dsp:cNvPr id="0" name=""/>
        <dsp:cNvSpPr/>
      </dsp:nvSpPr>
      <dsp:spPr>
        <a:xfrm>
          <a:off x="0" y="75267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1342365"/>
              <a:satOff val="-181"/>
              <a:lumOff val="17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7A79D2-4858-4903-9ABC-909A11DC5FDD}">
      <dsp:nvSpPr>
        <dsp:cNvPr id="0" name=""/>
        <dsp:cNvSpPr/>
      </dsp:nvSpPr>
      <dsp:spPr>
        <a:xfrm>
          <a:off x="424847" y="575552"/>
          <a:ext cx="5947860" cy="354240"/>
        </a:xfrm>
        <a:prstGeom prst="roundRect">
          <a:avLst/>
        </a:prstGeom>
        <a:solidFill>
          <a:schemeClr val="accent5">
            <a:hueOff val="1342365"/>
            <a:satOff val="-181"/>
            <a:lumOff val="178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 </a:t>
          </a:r>
          <a:r>
            <a:rPr lang="ru-RU" sz="1200" kern="1200" dirty="0" err="1" smtClean="0"/>
            <a:t>перевага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форми</a:t>
          </a:r>
          <a:r>
            <a:rPr lang="ru-RU" sz="1200" kern="1200" dirty="0" smtClean="0"/>
            <a:t> над </a:t>
          </a:r>
          <a:r>
            <a:rPr lang="ru-RU" sz="1200" kern="1200" dirty="0" err="1" smtClean="0"/>
            <a:t>змістом</a:t>
          </a:r>
          <a:endParaRPr lang="ru-RU" sz="1200" kern="1200" dirty="0"/>
        </a:p>
      </dsp:txBody>
      <dsp:txXfrm>
        <a:off x="424847" y="575552"/>
        <a:ext cx="5947860" cy="354240"/>
      </dsp:txXfrm>
    </dsp:sp>
    <dsp:sp modelId="{60C89406-B93B-45E7-ABE7-84F3F8785B80}">
      <dsp:nvSpPr>
        <dsp:cNvPr id="0" name=""/>
        <dsp:cNvSpPr/>
      </dsp:nvSpPr>
      <dsp:spPr>
        <a:xfrm>
          <a:off x="0" y="129699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2684729"/>
              <a:satOff val="-361"/>
              <a:lumOff val="35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4F21D-CE81-4B27-9883-A915286404C0}">
      <dsp:nvSpPr>
        <dsp:cNvPr id="0" name=""/>
        <dsp:cNvSpPr/>
      </dsp:nvSpPr>
      <dsp:spPr>
        <a:xfrm>
          <a:off x="424847" y="1119872"/>
          <a:ext cx="5947860" cy="354240"/>
        </a:xfrm>
        <a:prstGeom prst="roundRect">
          <a:avLst/>
        </a:prstGeom>
        <a:solidFill>
          <a:schemeClr val="accent5">
            <a:hueOff val="2684729"/>
            <a:satOff val="-361"/>
            <a:lumOff val="35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визнання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інтуїтивного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поруч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із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логічним</a:t>
          </a:r>
          <a:r>
            <a:rPr lang="ru-RU" sz="1200" kern="1200" dirty="0" smtClean="0"/>
            <a:t> шляхом </a:t>
          </a:r>
          <a:r>
            <a:rPr lang="ru-RU" sz="1200" kern="1200" dirty="0" err="1" smtClean="0"/>
            <a:t>пізнання</a:t>
          </a:r>
          <a:endParaRPr lang="ru-RU" sz="1200" kern="1200" dirty="0"/>
        </a:p>
      </dsp:txBody>
      <dsp:txXfrm>
        <a:off x="424847" y="1119872"/>
        <a:ext cx="5947860" cy="354240"/>
      </dsp:txXfrm>
    </dsp:sp>
    <dsp:sp modelId="{F3B51F7E-315D-4C43-B2A3-73CAD9F9F480}">
      <dsp:nvSpPr>
        <dsp:cNvPr id="0" name=""/>
        <dsp:cNvSpPr/>
      </dsp:nvSpPr>
      <dsp:spPr>
        <a:xfrm>
          <a:off x="0" y="184131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4027094"/>
              <a:satOff val="-542"/>
              <a:lumOff val="5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1F097-3C1D-4D4A-A010-A2337D57763A}">
      <dsp:nvSpPr>
        <dsp:cNvPr id="0" name=""/>
        <dsp:cNvSpPr/>
      </dsp:nvSpPr>
      <dsp:spPr>
        <a:xfrm>
          <a:off x="424847" y="1664192"/>
          <a:ext cx="5947860" cy="354240"/>
        </a:xfrm>
        <a:prstGeom prst="roundRect">
          <a:avLst/>
        </a:prstGeom>
        <a:solidFill>
          <a:schemeClr val="accent5">
            <a:hueOff val="4027094"/>
            <a:satOff val="-542"/>
            <a:lumOff val="53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індивідуалізм</a:t>
          </a:r>
          <a:endParaRPr lang="ru-RU" sz="1200" kern="1200" dirty="0"/>
        </a:p>
      </dsp:txBody>
      <dsp:txXfrm>
        <a:off x="424847" y="1664192"/>
        <a:ext cx="5947860" cy="354240"/>
      </dsp:txXfrm>
    </dsp:sp>
    <dsp:sp modelId="{7F8C4E25-2367-4084-84FE-E84EC5373185}">
      <dsp:nvSpPr>
        <dsp:cNvPr id="0" name=""/>
        <dsp:cNvSpPr/>
      </dsp:nvSpPr>
      <dsp:spPr>
        <a:xfrm>
          <a:off x="0" y="2385631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5369458"/>
              <a:satOff val="-722"/>
              <a:lumOff val="7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58962-CC2D-4716-A327-81F926E83B69}">
      <dsp:nvSpPr>
        <dsp:cNvPr id="0" name=""/>
        <dsp:cNvSpPr/>
      </dsp:nvSpPr>
      <dsp:spPr>
        <a:xfrm>
          <a:off x="424847" y="2208511"/>
          <a:ext cx="5947860" cy="354240"/>
        </a:xfrm>
        <a:prstGeom prst="roundRect">
          <a:avLst/>
        </a:prstGeom>
        <a:solidFill>
          <a:schemeClr val="accent5">
            <a:hueOff val="5369458"/>
            <a:satOff val="-722"/>
            <a:lumOff val="7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психологізм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боротьби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роздвоєного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людського</a:t>
          </a:r>
          <a:r>
            <a:rPr lang="ru-RU" sz="1200" kern="1200" dirty="0" smtClean="0"/>
            <a:t> «Я»</a:t>
          </a:r>
          <a:endParaRPr lang="ru-RU" sz="1200" kern="1200" dirty="0"/>
        </a:p>
      </dsp:txBody>
      <dsp:txXfrm>
        <a:off x="424847" y="2208511"/>
        <a:ext cx="5947860" cy="354240"/>
      </dsp:txXfrm>
    </dsp:sp>
    <dsp:sp modelId="{5FEAC152-FA9C-4C6B-8866-5615680228EC}">
      <dsp:nvSpPr>
        <dsp:cNvPr id="0" name=""/>
        <dsp:cNvSpPr/>
      </dsp:nvSpPr>
      <dsp:spPr>
        <a:xfrm>
          <a:off x="0" y="292995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6711823"/>
              <a:satOff val="-903"/>
              <a:lumOff val="89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A7DAE9-A4CA-4E23-8587-E182FA1F34B3}">
      <dsp:nvSpPr>
        <dsp:cNvPr id="0" name=""/>
        <dsp:cNvSpPr/>
      </dsp:nvSpPr>
      <dsp:spPr>
        <a:xfrm>
          <a:off x="424847" y="2752831"/>
          <a:ext cx="5947860" cy="354240"/>
        </a:xfrm>
        <a:prstGeom prst="roundRect">
          <a:avLst/>
        </a:prstGeom>
        <a:solidFill>
          <a:schemeClr val="accent5">
            <a:hueOff val="6711823"/>
            <a:satOff val="-903"/>
            <a:lumOff val="89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</a:t>
          </a:r>
          <a:r>
            <a:rPr lang="ru-RU" sz="1200" kern="1200" dirty="0" err="1" smtClean="0"/>
            <a:t>потік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свідомості</a:t>
          </a:r>
          <a:r>
            <a:rPr lang="ru-RU" sz="1200" kern="1200" dirty="0" smtClean="0"/>
            <a:t>» та монтаж</a:t>
          </a:r>
          <a:endParaRPr lang="ru-RU" sz="1200" kern="1200" dirty="0"/>
        </a:p>
      </dsp:txBody>
      <dsp:txXfrm>
        <a:off x="424847" y="2752831"/>
        <a:ext cx="5947860" cy="354240"/>
      </dsp:txXfrm>
    </dsp:sp>
    <dsp:sp modelId="{7C3C652E-D1C5-4528-A56F-4E9262AA899B}">
      <dsp:nvSpPr>
        <dsp:cNvPr id="0" name=""/>
        <dsp:cNvSpPr/>
      </dsp:nvSpPr>
      <dsp:spPr>
        <a:xfrm>
          <a:off x="0" y="347427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8054187"/>
              <a:satOff val="-1083"/>
              <a:lumOff val="107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F202E-A19B-478F-A7CC-0B448D81E7E2}">
      <dsp:nvSpPr>
        <dsp:cNvPr id="0" name=""/>
        <dsp:cNvSpPr/>
      </dsp:nvSpPr>
      <dsp:spPr>
        <a:xfrm>
          <a:off x="424847" y="3297152"/>
          <a:ext cx="5947860" cy="354240"/>
        </a:xfrm>
        <a:prstGeom prst="roundRect">
          <a:avLst/>
        </a:prstGeom>
        <a:solidFill>
          <a:schemeClr val="accent5">
            <a:hueOff val="8054187"/>
            <a:satOff val="-1083"/>
            <a:lumOff val="107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використання</a:t>
          </a:r>
          <a:r>
            <a:rPr lang="ru-RU" sz="1200" kern="1200" dirty="0" smtClean="0"/>
            <a:t> символу як </a:t>
          </a:r>
          <a:r>
            <a:rPr lang="ru-RU" sz="1200" kern="1200" dirty="0" err="1" smtClean="0"/>
            <a:t>засобу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пізнання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відтворення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світу</a:t>
          </a:r>
          <a:endParaRPr lang="ru-RU" sz="1200" kern="1200" dirty="0"/>
        </a:p>
      </dsp:txBody>
      <dsp:txXfrm>
        <a:off x="424847" y="3297152"/>
        <a:ext cx="5947860" cy="354240"/>
      </dsp:txXfrm>
    </dsp:sp>
    <dsp:sp modelId="{14CC200B-DBE3-4A66-A554-E51AF3FD7AA8}">
      <dsp:nvSpPr>
        <dsp:cNvPr id="0" name=""/>
        <dsp:cNvSpPr/>
      </dsp:nvSpPr>
      <dsp:spPr>
        <a:xfrm>
          <a:off x="0" y="401859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9396552"/>
              <a:satOff val="-1264"/>
              <a:lumOff val="125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121D6-1D4F-4E9D-B129-3041829978A1}">
      <dsp:nvSpPr>
        <dsp:cNvPr id="0" name=""/>
        <dsp:cNvSpPr/>
      </dsp:nvSpPr>
      <dsp:spPr>
        <a:xfrm>
          <a:off x="424847" y="3841472"/>
          <a:ext cx="5947860" cy="354240"/>
        </a:xfrm>
        <a:prstGeom prst="roundRect">
          <a:avLst/>
        </a:prstGeom>
        <a:solidFill>
          <a:schemeClr val="accent5">
            <a:hueOff val="9396552"/>
            <a:satOff val="-1264"/>
            <a:lumOff val="1252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ліризм</a:t>
          </a:r>
          <a:r>
            <a:rPr lang="ru-RU" sz="1200" kern="1200" dirty="0" smtClean="0"/>
            <a:t> (</a:t>
          </a:r>
          <a:r>
            <a:rPr lang="ru-RU" sz="1200" kern="1200" dirty="0" err="1" smtClean="0"/>
            <a:t>навіть</a:t>
          </a:r>
          <a:r>
            <a:rPr lang="ru-RU" sz="1200" kern="1200" dirty="0" smtClean="0"/>
            <a:t> у </a:t>
          </a:r>
          <a:r>
            <a:rPr lang="ru-RU" sz="1200" kern="1200" dirty="0" err="1" smtClean="0"/>
            <a:t>прозі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драматургії</a:t>
          </a:r>
          <a:r>
            <a:rPr lang="ru-RU" sz="1200" kern="1200" dirty="0" smtClean="0"/>
            <a:t>, </a:t>
          </a:r>
          <a:r>
            <a:rPr lang="ru-RU" sz="1200" kern="1200" dirty="0" err="1" smtClean="0"/>
            <a:t>публіцистиці</a:t>
          </a:r>
          <a:r>
            <a:rPr lang="ru-RU" sz="1200" kern="1200" dirty="0" smtClean="0"/>
            <a:t>)</a:t>
          </a:r>
          <a:endParaRPr lang="ru-RU" sz="1200" kern="1200" dirty="0"/>
        </a:p>
      </dsp:txBody>
      <dsp:txXfrm>
        <a:off x="424847" y="3841472"/>
        <a:ext cx="5947860" cy="354240"/>
      </dsp:txXfrm>
    </dsp:sp>
    <dsp:sp modelId="{18099EFC-59EB-4411-B494-DFAE0D477AEA}">
      <dsp:nvSpPr>
        <dsp:cNvPr id="0" name=""/>
        <dsp:cNvSpPr/>
      </dsp:nvSpPr>
      <dsp:spPr>
        <a:xfrm>
          <a:off x="0" y="4562912"/>
          <a:ext cx="849694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32AEA8-DA99-4629-B7E8-785E99319815}">
      <dsp:nvSpPr>
        <dsp:cNvPr id="0" name=""/>
        <dsp:cNvSpPr/>
      </dsp:nvSpPr>
      <dsp:spPr>
        <a:xfrm>
          <a:off x="424847" y="4385792"/>
          <a:ext cx="5947860" cy="354240"/>
        </a:xfrm>
        <a:prstGeom prst="round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естетизм</a:t>
          </a:r>
          <a:endParaRPr lang="ru-RU" sz="1200" kern="1200" dirty="0"/>
        </a:p>
      </dsp:txBody>
      <dsp:txXfrm>
        <a:off x="424847" y="4385792"/>
        <a:ext cx="5947860" cy="35424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0C69DC-5128-4E5F-86B9-A5C260FB56A4}">
      <dsp:nvSpPr>
        <dsp:cNvPr id="0" name=""/>
        <dsp:cNvSpPr/>
      </dsp:nvSpPr>
      <dsp:spPr>
        <a:xfrm>
          <a:off x="0" y="455675"/>
          <a:ext cx="2677797" cy="160667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неоромантики </a:t>
          </a:r>
          <a:r>
            <a:rPr lang="ru-RU" sz="1400" kern="1200" dirty="0" err="1" smtClean="0"/>
            <a:t>змальовували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переважно</a:t>
          </a:r>
          <a:r>
            <a:rPr lang="ru-RU" sz="1400" kern="1200" dirty="0" smtClean="0"/>
            <a:t> не </a:t>
          </a:r>
          <a:r>
            <a:rPr lang="ru-RU" sz="1400" kern="1200" dirty="0" err="1" smtClean="0"/>
            <a:t>масу</a:t>
          </a:r>
          <a:r>
            <a:rPr lang="ru-RU" sz="1400" kern="1200" dirty="0" smtClean="0"/>
            <a:t>, а </a:t>
          </a:r>
          <a:r>
            <a:rPr lang="ru-RU" sz="1400" kern="1200" dirty="0" err="1" smtClean="0"/>
            <a:t>яскраву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неповторну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індивідуальність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що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вирізняється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маси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r>
            <a:rPr lang="ru-RU" sz="1400" kern="1200" dirty="0" smtClean="0"/>
            <a:t>    </a:t>
          </a:r>
          <a:endParaRPr lang="ru-RU" sz="1400" kern="1200" dirty="0"/>
        </a:p>
      </dsp:txBody>
      <dsp:txXfrm>
        <a:off x="0" y="455675"/>
        <a:ext cx="2677797" cy="1606678"/>
      </dsp:txXfrm>
    </dsp:sp>
    <dsp:sp modelId="{97DE4BC2-FF71-407A-B34B-DD5220FD95D1}">
      <dsp:nvSpPr>
        <dsp:cNvPr id="0" name=""/>
        <dsp:cNvSpPr/>
      </dsp:nvSpPr>
      <dsp:spPr>
        <a:xfrm>
          <a:off x="2945577" y="455675"/>
          <a:ext cx="2677797" cy="1606678"/>
        </a:xfrm>
        <a:prstGeom prst="rect">
          <a:avLst/>
        </a:prstGeom>
        <a:gradFill rotWithShape="0">
          <a:gsLst>
            <a:gs pos="0">
              <a:schemeClr val="accent4">
                <a:hueOff val="28333"/>
                <a:satOff val="-4732"/>
                <a:lumOff val="-1608"/>
                <a:alphaOff val="0"/>
                <a:tint val="43000"/>
                <a:satMod val="165000"/>
              </a:schemeClr>
            </a:gs>
            <a:gs pos="55000">
              <a:schemeClr val="accent4">
                <a:hueOff val="28333"/>
                <a:satOff val="-4732"/>
                <a:lumOff val="-1608"/>
                <a:alphaOff val="0"/>
                <a:tint val="83000"/>
                <a:satMod val="155000"/>
              </a:schemeClr>
            </a:gs>
            <a:gs pos="100000">
              <a:schemeClr val="accent4">
                <a:hueOff val="28333"/>
                <a:satOff val="-4732"/>
                <a:lumOff val="-160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hueOff val="28333"/>
              <a:satOff val="-4732"/>
              <a:lumOff val="-1608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герої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переймаються</a:t>
          </a:r>
          <a:r>
            <a:rPr lang="ru-RU" sz="1400" kern="1200" dirty="0" smtClean="0"/>
            <a:t> тугою за </a:t>
          </a:r>
          <a:r>
            <a:rPr lang="ru-RU" sz="1400" kern="1200" dirty="0" err="1" smtClean="0"/>
            <a:t>високою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досконалістю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всьому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характеризуються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внутрішнім</a:t>
          </a:r>
          <a:r>
            <a:rPr lang="ru-RU" sz="1400" kern="1200" dirty="0" smtClean="0"/>
            <a:t> аристократизмом, </a:t>
          </a:r>
          <a:r>
            <a:rPr lang="ru-RU" sz="1400" kern="1200" dirty="0" err="1" smtClean="0"/>
            <a:t>бажанням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жити</a:t>
          </a:r>
          <a:r>
            <a:rPr lang="ru-RU" sz="1400" kern="1200" dirty="0" smtClean="0"/>
            <a:t> за </a:t>
          </a:r>
          <a:r>
            <a:rPr lang="ru-RU" sz="1400" kern="1200" dirty="0" err="1" smtClean="0"/>
            <a:t>критеріями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ідеалу</a:t>
          </a:r>
          <a:r>
            <a:rPr lang="ru-RU" sz="1400" kern="1200" dirty="0" smtClean="0"/>
            <a:t>, а не </a:t>
          </a:r>
          <a:r>
            <a:rPr lang="ru-RU" sz="1400" kern="1200" dirty="0" err="1" smtClean="0"/>
            <a:t>буднів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endParaRPr lang="ru-RU" sz="1400" kern="1200" dirty="0"/>
        </a:p>
      </dsp:txBody>
      <dsp:txXfrm>
        <a:off x="2945577" y="455675"/>
        <a:ext cx="2677797" cy="1606678"/>
      </dsp:txXfrm>
    </dsp:sp>
    <dsp:sp modelId="{1B1800DC-E755-4CDF-8D6D-82203AC845C7}">
      <dsp:nvSpPr>
        <dsp:cNvPr id="0" name=""/>
        <dsp:cNvSpPr/>
      </dsp:nvSpPr>
      <dsp:spPr>
        <a:xfrm>
          <a:off x="5891154" y="455675"/>
          <a:ext cx="2677797" cy="1606678"/>
        </a:xfrm>
        <a:prstGeom prst="rect">
          <a:avLst/>
        </a:prstGeom>
        <a:gradFill rotWithShape="0">
          <a:gsLst>
            <a:gs pos="0">
              <a:schemeClr val="accent4">
                <a:hueOff val="56666"/>
                <a:satOff val="-9464"/>
                <a:lumOff val="-3216"/>
                <a:alphaOff val="0"/>
                <a:tint val="43000"/>
                <a:satMod val="165000"/>
              </a:schemeClr>
            </a:gs>
            <a:gs pos="55000">
              <a:schemeClr val="accent4">
                <a:hueOff val="56666"/>
                <a:satOff val="-9464"/>
                <a:lumOff val="-3216"/>
                <a:alphaOff val="0"/>
                <a:tint val="83000"/>
                <a:satMod val="155000"/>
              </a:schemeClr>
            </a:gs>
            <a:gs pos="100000">
              <a:schemeClr val="accent4">
                <a:hueOff val="56666"/>
                <a:satOff val="-9464"/>
                <a:lumOff val="-3216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hueOff val="56666"/>
              <a:satOff val="-9464"/>
              <a:lumOff val="-3216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головна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увага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зосереджувалася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дослідженні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внутрішнього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світу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людини</a:t>
          </a:r>
          <a:r>
            <a:rPr lang="ru-RU" sz="1400" kern="1200" dirty="0" smtClean="0"/>
            <a:t> </a:t>
          </a:r>
          <a:br>
            <a:rPr lang="ru-RU" sz="1400" kern="1200" dirty="0" smtClean="0"/>
          </a:br>
          <a:r>
            <a:rPr lang="ru-RU" sz="1400" kern="1200" dirty="0" smtClean="0"/>
            <a:t> </a:t>
          </a:r>
          <a:endParaRPr lang="ru-RU" sz="1400" kern="1200" dirty="0"/>
        </a:p>
      </dsp:txBody>
      <dsp:txXfrm>
        <a:off x="5891154" y="455675"/>
        <a:ext cx="2677797" cy="1606678"/>
      </dsp:txXfrm>
    </dsp:sp>
    <dsp:sp modelId="{09DCD1DC-DFA0-4AAC-B12F-14323D452200}">
      <dsp:nvSpPr>
        <dsp:cNvPr id="0" name=""/>
        <dsp:cNvSpPr/>
      </dsp:nvSpPr>
      <dsp:spPr>
        <a:xfrm>
          <a:off x="0" y="2330133"/>
          <a:ext cx="2677797" cy="1606678"/>
        </a:xfrm>
        <a:prstGeom prst="rect">
          <a:avLst/>
        </a:prstGeom>
        <a:gradFill rotWithShape="0">
          <a:gsLst>
            <a:gs pos="0">
              <a:schemeClr val="accent4">
                <a:hueOff val="85000"/>
                <a:satOff val="-14195"/>
                <a:lumOff val="-4823"/>
                <a:alphaOff val="0"/>
                <a:tint val="43000"/>
                <a:satMod val="165000"/>
              </a:schemeClr>
            </a:gs>
            <a:gs pos="55000">
              <a:schemeClr val="accent4">
                <a:hueOff val="85000"/>
                <a:satOff val="-14195"/>
                <a:lumOff val="-4823"/>
                <a:alphaOff val="0"/>
                <a:tint val="83000"/>
                <a:satMod val="155000"/>
              </a:schemeClr>
            </a:gs>
            <a:gs pos="100000">
              <a:schemeClr val="accent4">
                <a:hueOff val="85000"/>
                <a:satOff val="-14195"/>
                <a:lumOff val="-482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hueOff val="85000"/>
              <a:satOff val="-14195"/>
              <a:lumOff val="-4823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зовнішні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події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відступають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задній</a:t>
          </a:r>
          <a:r>
            <a:rPr lang="ru-RU" sz="1400" kern="1200" dirty="0" smtClean="0"/>
            <a:t> план </a:t>
          </a:r>
          <a:br>
            <a:rPr lang="ru-RU" sz="1400" kern="1200" dirty="0" smtClean="0"/>
          </a:br>
          <a:r>
            <a:rPr lang="ru-RU" sz="1400" kern="1200" dirty="0" smtClean="0"/>
            <a:t>      </a:t>
          </a:r>
          <a:endParaRPr lang="ru-RU" sz="1400" kern="1200" dirty="0"/>
        </a:p>
      </dsp:txBody>
      <dsp:txXfrm>
        <a:off x="0" y="2330133"/>
        <a:ext cx="2677797" cy="1606678"/>
      </dsp:txXfrm>
    </dsp:sp>
    <dsp:sp modelId="{10E29F24-BADF-4074-8A89-2485FC13752F}">
      <dsp:nvSpPr>
        <dsp:cNvPr id="0" name=""/>
        <dsp:cNvSpPr/>
      </dsp:nvSpPr>
      <dsp:spPr>
        <a:xfrm>
          <a:off x="2945577" y="2330133"/>
          <a:ext cx="2677797" cy="1606678"/>
        </a:xfrm>
        <a:prstGeom prst="rect">
          <a:avLst/>
        </a:prstGeom>
        <a:gradFill rotWithShape="0">
          <a:gsLst>
            <a:gs pos="0">
              <a:schemeClr val="accent4">
                <a:hueOff val="113333"/>
                <a:satOff val="-18927"/>
                <a:lumOff val="-6431"/>
                <a:alphaOff val="0"/>
                <a:tint val="43000"/>
                <a:satMod val="165000"/>
              </a:schemeClr>
            </a:gs>
            <a:gs pos="55000">
              <a:schemeClr val="accent4">
                <a:hueOff val="113333"/>
                <a:satOff val="-18927"/>
                <a:lumOff val="-6431"/>
                <a:alphaOff val="0"/>
                <a:tint val="83000"/>
                <a:satMod val="155000"/>
              </a:schemeClr>
            </a:gs>
            <a:gs pos="100000">
              <a:schemeClr val="accent4">
                <a:hueOff val="113333"/>
                <a:satOff val="-18927"/>
                <a:lumOff val="-6431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hueOff val="113333"/>
              <a:satOff val="-18927"/>
              <a:lumOff val="-6431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вдавання</a:t>
          </a:r>
          <a:r>
            <a:rPr lang="ru-RU" sz="1400" kern="1200" dirty="0" smtClean="0"/>
            <a:t> до </a:t>
          </a:r>
          <a:r>
            <a:rPr lang="ru-RU" sz="1400" kern="1200" dirty="0" err="1" smtClean="0"/>
            <a:t>умовних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фантастичних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образів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ситуацій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сюжетів</a:t>
          </a:r>
          <a:endParaRPr lang="ru-RU" sz="1400" kern="1200" dirty="0"/>
        </a:p>
      </dsp:txBody>
      <dsp:txXfrm>
        <a:off x="2945577" y="2330133"/>
        <a:ext cx="2677797" cy="1606678"/>
      </dsp:txXfrm>
    </dsp:sp>
    <dsp:sp modelId="{0986BF22-DFF4-480E-95BA-3DBFD93FD030}">
      <dsp:nvSpPr>
        <dsp:cNvPr id="0" name=""/>
        <dsp:cNvSpPr/>
      </dsp:nvSpPr>
      <dsp:spPr>
        <a:xfrm>
          <a:off x="5891154" y="2330133"/>
          <a:ext cx="2677797" cy="1606678"/>
        </a:xfrm>
        <a:prstGeom prst="rect">
          <a:avLst/>
        </a:prstGeom>
        <a:gradFill rotWithShape="0">
          <a:gsLst>
            <a:gs pos="0">
              <a:schemeClr val="accent4">
                <a:hueOff val="141666"/>
                <a:satOff val="-23659"/>
                <a:lumOff val="-8039"/>
                <a:alphaOff val="0"/>
                <a:tint val="43000"/>
                <a:satMod val="165000"/>
              </a:schemeClr>
            </a:gs>
            <a:gs pos="55000">
              <a:schemeClr val="accent4">
                <a:hueOff val="141666"/>
                <a:satOff val="-23659"/>
                <a:lumOff val="-8039"/>
                <a:alphaOff val="0"/>
                <a:tint val="83000"/>
                <a:satMod val="155000"/>
              </a:schemeClr>
            </a:gs>
            <a:gs pos="100000">
              <a:schemeClr val="accent4">
                <a:hueOff val="141666"/>
                <a:satOff val="-23659"/>
                <a:lumOff val="-8039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4">
              <a:hueOff val="141666"/>
              <a:satOff val="-23659"/>
              <a:lumOff val="-8039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застосування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символізму</a:t>
          </a:r>
          <a:endParaRPr lang="ru-RU" sz="1400" kern="1200" dirty="0"/>
        </a:p>
      </dsp:txBody>
      <dsp:txXfrm>
        <a:off x="5891154" y="2330133"/>
        <a:ext cx="2677797" cy="1606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Літературні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Алєксєєнко</a:t>
            </a:r>
            <a:r>
              <a:rPr lang="uk-UA" dirty="0" smtClean="0"/>
              <a:t> Вероніка, 10-Б клас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>Неоромантизм.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412776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5733256"/>
            <a:ext cx="842493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Неоромантизм </a:t>
            </a:r>
            <a:r>
              <a:rPr lang="ru-RU" dirty="0" smtClean="0"/>
              <a:t>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започаткувала</a:t>
            </a:r>
            <a:r>
              <a:rPr lang="ru-RU" dirty="0" smtClean="0"/>
              <a:t> О. </a:t>
            </a:r>
            <a:r>
              <a:rPr lang="ru-RU" dirty="0" err="1" smtClean="0"/>
              <a:t>Кобилянська</a:t>
            </a:r>
            <a:r>
              <a:rPr lang="ru-RU" dirty="0" smtClean="0"/>
              <a:t> </a:t>
            </a:r>
            <a:r>
              <a:rPr lang="ru-RU" dirty="0" err="1" smtClean="0"/>
              <a:t>новелами</a:t>
            </a:r>
            <a:r>
              <a:rPr lang="ru-RU" dirty="0" smtClean="0"/>
              <a:t> та </a:t>
            </a:r>
            <a:r>
              <a:rPr lang="ru-RU" dirty="0" err="1" smtClean="0"/>
              <a:t>повістями</a:t>
            </a:r>
            <a:r>
              <a:rPr lang="ru-RU" dirty="0" smtClean="0"/>
              <a:t> «Людина», «</a:t>
            </a:r>
            <a:r>
              <a:rPr lang="ru-RU" dirty="0" err="1" smtClean="0"/>
              <a:t>Царівна</a:t>
            </a:r>
            <a:r>
              <a:rPr lang="ru-RU" dirty="0" smtClean="0"/>
              <a:t>».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Леся </a:t>
            </a:r>
            <a:r>
              <a:rPr lang="ru-RU" dirty="0" err="1" smtClean="0"/>
              <a:t>Українка</a:t>
            </a:r>
            <a:r>
              <a:rPr lang="ru-RU" dirty="0" smtClean="0"/>
              <a:t>, </a:t>
            </a:r>
            <a:r>
              <a:rPr lang="ru-RU" dirty="0" err="1" smtClean="0"/>
              <a:t>Олександр</a:t>
            </a:r>
            <a:r>
              <a:rPr lang="ru-RU" dirty="0" smtClean="0"/>
              <a:t> Олесь, М. </a:t>
            </a:r>
            <a:r>
              <a:rPr lang="ru-RU" dirty="0" smtClean="0"/>
              <a:t>Вороний.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Імпресіонізм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5934670"/>
            <a:ext cx="8784976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Поетика</a:t>
            </a:r>
            <a:r>
              <a:rPr lang="ru-RU" dirty="0" smtClean="0"/>
              <a:t> </a:t>
            </a:r>
            <a:r>
              <a:rPr lang="ru-RU" dirty="0" err="1" smtClean="0"/>
              <a:t>імпресіонізму</a:t>
            </a:r>
            <a:r>
              <a:rPr lang="ru-RU" dirty="0" smtClean="0"/>
              <a:t> </a:t>
            </a:r>
            <a:r>
              <a:rPr lang="ru-RU" dirty="0" err="1" smtClean="0"/>
              <a:t>відбилася</a:t>
            </a:r>
            <a:r>
              <a:rPr lang="ru-RU" dirty="0" smtClean="0"/>
              <a:t> у </a:t>
            </a:r>
            <a:r>
              <a:rPr lang="ru-RU" dirty="0" err="1" smtClean="0"/>
              <a:t>творчості</a:t>
            </a:r>
            <a:r>
              <a:rPr lang="ru-RU" dirty="0" smtClean="0"/>
              <a:t> М. </a:t>
            </a:r>
            <a:r>
              <a:rPr lang="ru-RU" dirty="0" err="1" smtClean="0"/>
              <a:t>Коцюбинського</a:t>
            </a:r>
            <a:r>
              <a:rPr lang="ru-RU" dirty="0" smtClean="0"/>
              <a:t>, B. </a:t>
            </a:r>
            <a:r>
              <a:rPr lang="ru-RU" dirty="0" err="1" smtClean="0"/>
              <a:t>Стефаника</a:t>
            </a:r>
            <a:r>
              <a:rPr lang="ru-RU" dirty="0" smtClean="0"/>
              <a:t>, М. </a:t>
            </a:r>
            <a:r>
              <a:rPr lang="ru-RU" dirty="0" err="1" smtClean="0"/>
              <a:t>Черемшини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О. </a:t>
            </a:r>
            <a:r>
              <a:rPr lang="ru-RU" dirty="0" err="1" smtClean="0"/>
              <a:t>Кобилянської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Г. </a:t>
            </a:r>
            <a:r>
              <a:rPr lang="ru-RU" dirty="0" err="1" smtClean="0"/>
              <a:t>Михайличенка</a:t>
            </a:r>
            <a:r>
              <a:rPr lang="ru-RU" dirty="0" smtClean="0"/>
              <a:t>, М. </a:t>
            </a:r>
            <a:r>
              <a:rPr lang="ru-RU" dirty="0" err="1" smtClean="0"/>
              <a:t>Хвильового</a:t>
            </a:r>
            <a:r>
              <a:rPr lang="ru-RU" dirty="0" smtClean="0"/>
              <a:t>, Є. </a:t>
            </a:r>
            <a:r>
              <a:rPr lang="ru-RU" dirty="0" smtClean="0"/>
              <a:t>Плужника.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Експресіонізм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17781" y="5672219"/>
            <a:ext cx="864096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експресіонізм</a:t>
            </a:r>
            <a:r>
              <a:rPr lang="ru-RU" dirty="0" smtClean="0"/>
              <a:t> </a:t>
            </a:r>
            <a:r>
              <a:rPr lang="ru-RU" dirty="0" err="1" smtClean="0"/>
              <a:t>започаткував</a:t>
            </a:r>
            <a:r>
              <a:rPr lang="ru-RU" dirty="0" smtClean="0"/>
              <a:t> В. </a:t>
            </a:r>
            <a:r>
              <a:rPr lang="ru-RU" dirty="0" err="1" smtClean="0"/>
              <a:t>Стефаник</a:t>
            </a:r>
            <a:r>
              <a:rPr lang="ru-RU" dirty="0" smtClean="0"/>
              <a:t>, утвердив О. </a:t>
            </a:r>
            <a:r>
              <a:rPr lang="ru-RU" dirty="0" err="1" smtClean="0"/>
              <a:t>Туринський</a:t>
            </a:r>
            <a:r>
              <a:rPr lang="ru-RU" dirty="0" smtClean="0"/>
              <a:t> </a:t>
            </a:r>
            <a:r>
              <a:rPr lang="ru-RU" dirty="0" err="1" smtClean="0"/>
              <a:t>повістю</a:t>
            </a:r>
            <a:r>
              <a:rPr lang="ru-RU" dirty="0" smtClean="0"/>
              <a:t> «Поза межами болю», проза М. </a:t>
            </a:r>
            <a:r>
              <a:rPr lang="ru-RU" dirty="0" err="1" smtClean="0"/>
              <a:t>Хвильового</a:t>
            </a:r>
            <a:r>
              <a:rPr lang="ru-RU" dirty="0" smtClean="0"/>
              <a:t>, І. </a:t>
            </a:r>
            <a:r>
              <a:rPr lang="ru-RU" dirty="0" err="1" smtClean="0"/>
              <a:t>Дніпровського</a:t>
            </a:r>
            <a:r>
              <a:rPr lang="ru-RU" dirty="0" smtClean="0"/>
              <a:t>, Ю. </a:t>
            </a:r>
            <a:r>
              <a:rPr lang="ru-RU" dirty="0" err="1" smtClean="0"/>
              <a:t>Липи</a:t>
            </a:r>
            <a:r>
              <a:rPr lang="ru-RU" dirty="0" smtClean="0"/>
              <a:t>, Т. </a:t>
            </a:r>
            <a:r>
              <a:rPr lang="ru-RU" dirty="0" err="1" smtClean="0"/>
              <a:t>Осьмачки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b="1" dirty="0" err="1" smtClean="0"/>
              <a:t>Символізм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8497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5517232"/>
            <a:ext cx="8352928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Засновницею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стилю </a:t>
            </a:r>
            <a:r>
              <a:rPr lang="ru-RU" dirty="0" smtClean="0"/>
              <a:t>стала </a:t>
            </a:r>
            <a:r>
              <a:rPr lang="ru-RU" dirty="0" smtClean="0"/>
              <a:t>Ольга </a:t>
            </a:r>
            <a:r>
              <a:rPr lang="ru-RU" dirty="0" err="1" smtClean="0"/>
              <a:t>Кобилянська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помітних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символістів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П. </a:t>
            </a:r>
            <a:r>
              <a:rPr lang="ru-RU" dirty="0" err="1" smtClean="0"/>
              <a:t>Карманського</a:t>
            </a:r>
            <a:r>
              <a:rPr lang="ru-RU" dirty="0" smtClean="0"/>
              <a:t>, В. </a:t>
            </a:r>
            <a:r>
              <a:rPr lang="ru-RU" dirty="0" err="1" smtClean="0"/>
              <a:t>Пачовського</a:t>
            </a:r>
            <a:r>
              <a:rPr lang="ru-RU" dirty="0" smtClean="0"/>
              <a:t>, Б. </a:t>
            </a:r>
            <a:r>
              <a:rPr lang="ru-RU" dirty="0" err="1" smtClean="0"/>
              <a:t>Лепкого</a:t>
            </a:r>
            <a:r>
              <a:rPr lang="ru-RU" dirty="0" smtClean="0"/>
              <a:t>, М. </a:t>
            </a:r>
            <a:r>
              <a:rPr lang="ru-RU" dirty="0" err="1" smtClean="0"/>
              <a:t>Яцківа</a:t>
            </a:r>
            <a:r>
              <a:rPr lang="ru-RU" dirty="0" smtClean="0"/>
              <a:t>, Д. Загула, Я. </a:t>
            </a:r>
            <a:r>
              <a:rPr lang="ru-RU" dirty="0" err="1" smtClean="0"/>
              <a:t>Савченка</a:t>
            </a:r>
            <a:r>
              <a:rPr lang="ru-RU" dirty="0" smtClean="0"/>
              <a:t>, О. </a:t>
            </a:r>
            <a:r>
              <a:rPr lang="ru-RU" dirty="0" err="1" smtClean="0"/>
              <a:t>Слісаренка</a:t>
            </a:r>
            <a:r>
              <a:rPr lang="ru-RU" dirty="0" smtClean="0"/>
              <a:t>, Т. </a:t>
            </a:r>
            <a:r>
              <a:rPr lang="ru-RU" dirty="0" err="1" smtClean="0"/>
              <a:t>Осьмачку</a:t>
            </a:r>
            <a:r>
              <a:rPr lang="ru-RU" dirty="0" smtClean="0"/>
              <a:t> (у </a:t>
            </a:r>
            <a:r>
              <a:rPr lang="ru-RU" dirty="0" err="1" smtClean="0"/>
              <a:t>ранній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), М. </a:t>
            </a:r>
            <a:r>
              <a:rPr lang="ru-RU" dirty="0" err="1" smtClean="0"/>
              <a:t>Євшана</a:t>
            </a:r>
            <a:r>
              <a:rPr lang="ru-RU" dirty="0" smtClean="0"/>
              <a:t>, М. </a:t>
            </a:r>
            <a:r>
              <a:rPr lang="ru-RU" dirty="0" err="1" smtClean="0"/>
              <a:t>Сріблянського</a:t>
            </a:r>
            <a:r>
              <a:rPr lang="ru-RU" dirty="0" smtClean="0"/>
              <a:t>, Г. Чупринку.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b="1" dirty="0" smtClean="0"/>
              <a:t>Футуризм.</a:t>
            </a:r>
            <a:r>
              <a:rPr lang="ru-RU" dirty="0" smtClean="0"/>
              <a:t>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93933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1560" y="6021288"/>
            <a:ext cx="792088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Ознаки</a:t>
            </a:r>
            <a:r>
              <a:rPr lang="ru-RU" dirty="0" smtClean="0"/>
              <a:t> футуризму </a:t>
            </a:r>
            <a:r>
              <a:rPr lang="ru-RU" dirty="0" err="1" smtClean="0"/>
              <a:t>спостерігаємо</a:t>
            </a:r>
            <a:r>
              <a:rPr lang="ru-RU" dirty="0" smtClean="0"/>
              <a:t> в </a:t>
            </a:r>
            <a:r>
              <a:rPr lang="ru-RU" dirty="0" err="1" smtClean="0"/>
              <a:t>творчості</a:t>
            </a:r>
            <a:r>
              <a:rPr lang="ru-RU" dirty="0" smtClean="0"/>
              <a:t> М. </a:t>
            </a:r>
            <a:r>
              <a:rPr lang="ru-RU" dirty="0" err="1" smtClean="0"/>
              <a:t>Семенка</a:t>
            </a:r>
            <a:r>
              <a:rPr lang="ru-RU" dirty="0" smtClean="0"/>
              <a:t>, В. </a:t>
            </a:r>
            <a:r>
              <a:rPr lang="ru-RU" dirty="0" err="1" smtClean="0"/>
              <a:t>Поліщука</a:t>
            </a:r>
            <a:r>
              <a:rPr lang="ru-RU" dirty="0" smtClean="0"/>
              <a:t>, Я. </a:t>
            </a:r>
            <a:r>
              <a:rPr lang="ru-RU" dirty="0" err="1" smtClean="0"/>
              <a:t>Савченка</a:t>
            </a:r>
            <a:r>
              <a:rPr lang="ru-RU" dirty="0" smtClean="0"/>
              <a:t>, М. Бажана, Г. </a:t>
            </a:r>
            <a:r>
              <a:rPr lang="ru-RU" dirty="0" err="1" smtClean="0"/>
              <a:t>Шкурупія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Постмодернізм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842493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5877272"/>
            <a:ext cx="8352928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Постмодернізм</a:t>
            </a:r>
            <a:r>
              <a:rPr lang="ru-RU" dirty="0" smtClean="0"/>
              <a:t> у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творчості</a:t>
            </a:r>
            <a:r>
              <a:rPr lang="ru-RU" dirty="0" smtClean="0"/>
              <a:t> Ю. </a:t>
            </a:r>
            <a:r>
              <a:rPr lang="ru-RU" dirty="0" err="1" smtClean="0"/>
              <a:t>Андруховича</a:t>
            </a:r>
            <a:r>
              <a:rPr lang="ru-RU" dirty="0" smtClean="0"/>
              <a:t>, Ю. </a:t>
            </a:r>
            <a:r>
              <a:rPr lang="ru-RU" dirty="0" err="1" smtClean="0"/>
              <a:t>Іздрика</a:t>
            </a:r>
            <a:r>
              <a:rPr lang="ru-RU" dirty="0" smtClean="0"/>
              <a:t>, О. </a:t>
            </a:r>
            <a:r>
              <a:rPr lang="ru-RU" dirty="0" err="1" smtClean="0"/>
              <a:t>Ульяненка</a:t>
            </a:r>
            <a:r>
              <a:rPr lang="ru-RU" dirty="0" smtClean="0"/>
              <a:t>, С. </a:t>
            </a:r>
            <a:r>
              <a:rPr lang="ru-RU" dirty="0" err="1" smtClean="0"/>
              <a:t>Прощока</a:t>
            </a:r>
            <a:r>
              <a:rPr lang="ru-RU" dirty="0" smtClean="0"/>
              <a:t>, В. Медведя, О. </a:t>
            </a:r>
            <a:r>
              <a:rPr lang="ru-RU" dirty="0" err="1" smtClean="0"/>
              <a:t>Забужко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19256" cy="5737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i="1" dirty="0" err="1" smtClean="0"/>
              <a:t>Основні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літературні</a:t>
            </a:r>
            <a:r>
              <a:rPr lang="ru-RU" i="1" dirty="0" smtClean="0"/>
              <a:t> </a:t>
            </a:r>
            <a:r>
              <a:rPr lang="ru-RU" i="1" dirty="0" err="1" smtClean="0"/>
              <a:t>напрями</a:t>
            </a:r>
            <a:r>
              <a:rPr lang="ru-RU" i="1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712968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13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Бароко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43528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5733256"/>
            <a:ext cx="835292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бароко</a:t>
            </a:r>
            <a:r>
              <a:rPr lang="ru-RU" dirty="0" smtClean="0"/>
              <a:t> </a:t>
            </a:r>
            <a:r>
              <a:rPr lang="ru-RU" dirty="0" err="1" smtClean="0"/>
              <a:t>розвивалося</a:t>
            </a:r>
            <a:r>
              <a:rPr lang="ru-RU" dirty="0" smtClean="0"/>
              <a:t> в </a:t>
            </a:r>
            <a:r>
              <a:rPr lang="ru-RU" dirty="0" err="1" smtClean="0"/>
              <a:t>проповідях</a:t>
            </a:r>
            <a:r>
              <a:rPr lang="ru-RU" dirty="0" smtClean="0"/>
              <a:t> І. </a:t>
            </a:r>
            <a:r>
              <a:rPr lang="ru-RU" dirty="0" err="1" smtClean="0"/>
              <a:t>Галятовського</a:t>
            </a:r>
            <a:r>
              <a:rPr lang="ru-RU" dirty="0" smtClean="0"/>
              <a:t>, А. </a:t>
            </a:r>
            <a:r>
              <a:rPr lang="ru-RU" dirty="0" err="1" smtClean="0"/>
              <a:t>Радивиловського</a:t>
            </a:r>
            <a:r>
              <a:rPr lang="ru-RU" dirty="0" smtClean="0"/>
              <a:t>, в </a:t>
            </a:r>
            <a:r>
              <a:rPr lang="ru-RU" dirty="0" err="1" smtClean="0"/>
              <a:t>поезії</a:t>
            </a:r>
            <a:r>
              <a:rPr lang="ru-RU" dirty="0" smtClean="0"/>
              <a:t> Л. Барановича, І. </a:t>
            </a:r>
            <a:r>
              <a:rPr lang="ru-RU" dirty="0" err="1" smtClean="0"/>
              <a:t>Величковського</a:t>
            </a:r>
            <a:r>
              <a:rPr lang="ru-RU" dirty="0" smtClean="0"/>
              <a:t>, Г. Сковороди та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 </a:t>
            </a:r>
            <a:r>
              <a:rPr lang="ru-RU" b="1" dirty="0" err="1" smtClean="0"/>
              <a:t>Класицизм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r>
              <a:rPr lang="ru-RU" b="1" dirty="0" smtClean="0"/>
              <a:t> 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5689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5877272"/>
            <a:ext cx="82809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— І. </a:t>
            </a:r>
            <a:r>
              <a:rPr lang="ru-RU" dirty="0" err="1" smtClean="0"/>
              <a:t>Котляревський</a:t>
            </a:r>
            <a:r>
              <a:rPr lang="ru-RU" dirty="0" smtClean="0"/>
              <a:t>, Г. </a:t>
            </a:r>
            <a:r>
              <a:rPr lang="ru-RU" dirty="0" err="1" smtClean="0"/>
              <a:t>Квітка-Основ'яненко</a:t>
            </a:r>
            <a:r>
              <a:rPr lang="ru-RU" dirty="0" smtClean="0"/>
              <a:t>, П. </a:t>
            </a:r>
            <a:r>
              <a:rPr lang="ru-RU" dirty="0" err="1" smtClean="0"/>
              <a:t>Гулак-Артемовський</a:t>
            </a:r>
            <a:r>
              <a:rPr lang="ru-RU" dirty="0" smtClean="0"/>
              <a:t>, П, </a:t>
            </a:r>
            <a:r>
              <a:rPr lang="ru-RU" dirty="0" err="1" smtClean="0"/>
              <a:t>Білецький-Носенко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77383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Сентименталізм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556792"/>
          <a:ext cx="856895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5589240"/>
            <a:ext cx="864096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сентименталізм</a:t>
            </a:r>
            <a:r>
              <a:rPr lang="ru-RU" dirty="0" smtClean="0"/>
              <a:t> </a:t>
            </a:r>
            <a:r>
              <a:rPr lang="ru-RU" dirty="0" err="1" smtClean="0"/>
              <a:t>найяскравіше</a:t>
            </a:r>
            <a:r>
              <a:rPr lang="ru-RU" dirty="0" smtClean="0"/>
              <a:t> </a:t>
            </a:r>
            <a:r>
              <a:rPr lang="ru-RU" dirty="0" err="1" smtClean="0"/>
              <a:t>проявився</a:t>
            </a:r>
            <a:r>
              <a:rPr lang="ru-RU" dirty="0" smtClean="0"/>
              <a:t> у </a:t>
            </a:r>
            <a:r>
              <a:rPr lang="ru-RU" dirty="0" err="1" smtClean="0"/>
              <a:t>творчості</a:t>
            </a:r>
            <a:r>
              <a:rPr lang="ru-RU" dirty="0" smtClean="0"/>
              <a:t> І.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 («Наталка-Полтавка») та Г. </a:t>
            </a:r>
            <a:r>
              <a:rPr lang="ru-RU" dirty="0" err="1" smtClean="0"/>
              <a:t>Квітки-Основ'яненка</a:t>
            </a:r>
            <a:r>
              <a:rPr lang="ru-RU" dirty="0" smtClean="0"/>
              <a:t> («Маруся», «Сердешна Оксана», «</a:t>
            </a:r>
            <a:r>
              <a:rPr lang="ru-RU" dirty="0" err="1" smtClean="0"/>
              <a:t>Козир-дівка</a:t>
            </a:r>
            <a:r>
              <a:rPr lang="ru-RU" dirty="0" smtClean="0"/>
              <a:t>», «</a:t>
            </a:r>
            <a:r>
              <a:rPr lang="ru-RU" dirty="0" err="1" smtClean="0"/>
              <a:t>Щира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20080"/>
          </a:xfrm>
        </p:spPr>
        <p:txBody>
          <a:bodyPr/>
          <a:lstStyle/>
          <a:p>
            <a:r>
              <a:rPr lang="ru-RU" b="1" dirty="0" smtClean="0"/>
              <a:t> </a:t>
            </a:r>
            <a:r>
              <a:rPr lang="ru-RU" b="1" dirty="0" smtClean="0"/>
              <a:t>Романтизм.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20891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5373216"/>
            <a:ext cx="8640960" cy="13542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err="1" smtClean="0"/>
              <a:t>Виникнення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публікацією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smtClean="0"/>
              <a:t>1828 </a:t>
            </a:r>
            <a:r>
              <a:rPr lang="en-US" sz="1600" dirty="0" smtClean="0"/>
              <a:t>p. </a:t>
            </a:r>
            <a:r>
              <a:rPr lang="ru-RU" sz="1600" dirty="0" err="1" smtClean="0"/>
              <a:t>творів</a:t>
            </a:r>
            <a:r>
              <a:rPr lang="ru-RU" sz="1600" dirty="0" smtClean="0"/>
              <a:t> П. </a:t>
            </a:r>
            <a:r>
              <a:rPr lang="ru-RU" sz="1600" dirty="0" err="1" smtClean="0"/>
              <a:t>Гулака-Артемовського</a:t>
            </a:r>
            <a:r>
              <a:rPr lang="ru-RU" sz="1600" dirty="0" smtClean="0"/>
              <a:t> «</a:t>
            </a:r>
            <a:r>
              <a:rPr lang="ru-RU" sz="1600" dirty="0" err="1" smtClean="0"/>
              <a:t>Твардовський</a:t>
            </a:r>
            <a:r>
              <a:rPr lang="ru-RU" sz="1600" dirty="0" smtClean="0"/>
              <a:t>» </a:t>
            </a:r>
            <a:r>
              <a:rPr lang="ru-RU" sz="1600" dirty="0" err="1" smtClean="0"/>
              <a:t>і</a:t>
            </a:r>
            <a:r>
              <a:rPr lang="ru-RU" sz="1600" dirty="0" smtClean="0"/>
              <a:t> «</a:t>
            </a:r>
            <a:r>
              <a:rPr lang="ru-RU" sz="1600" dirty="0" err="1" smtClean="0"/>
              <a:t>Рибалка</a:t>
            </a:r>
            <a:r>
              <a:rPr lang="ru-RU" sz="1600" dirty="0" smtClean="0"/>
              <a:t>», «</a:t>
            </a:r>
            <a:r>
              <a:rPr lang="ru-RU" sz="1600" dirty="0" err="1" smtClean="0"/>
              <a:t>Малоросійських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пісень</a:t>
            </a:r>
            <a:r>
              <a:rPr lang="ru-RU" sz="1600" dirty="0" smtClean="0"/>
              <a:t>» </a:t>
            </a:r>
            <a:r>
              <a:rPr lang="ru-RU" sz="1600" dirty="0" smtClean="0"/>
              <a:t>М. Максимовича в 1827р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</a:t>
            </a:r>
            <a:r>
              <a:rPr lang="ru-RU" sz="1600" dirty="0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діяли</a:t>
            </a:r>
            <a:r>
              <a:rPr lang="ru-RU" sz="1600" dirty="0" smtClean="0"/>
              <a:t> Л. </a:t>
            </a:r>
            <a:r>
              <a:rPr lang="ru-RU" sz="1600" dirty="0" err="1" smtClean="0"/>
              <a:t>Боровиковський</a:t>
            </a:r>
            <a:r>
              <a:rPr lang="ru-RU" sz="1600" dirty="0" smtClean="0"/>
              <a:t>, А. </a:t>
            </a:r>
            <a:r>
              <a:rPr lang="ru-RU" sz="1600" dirty="0" err="1" smtClean="0"/>
              <a:t>Метлинський</a:t>
            </a:r>
            <a:r>
              <a:rPr lang="ru-RU" sz="1600" dirty="0" smtClean="0"/>
              <a:t>, М. Костомаров; у </a:t>
            </a:r>
            <a:r>
              <a:rPr lang="ru-RU" sz="1600" dirty="0" err="1" smtClean="0"/>
              <a:t>Львові</a:t>
            </a:r>
            <a:r>
              <a:rPr lang="ru-RU" sz="1600" dirty="0" smtClean="0"/>
              <a:t> — М. Шашкевич, І. </a:t>
            </a:r>
            <a:r>
              <a:rPr lang="ru-RU" sz="1600" dirty="0" err="1" smtClean="0"/>
              <a:t>Вагилевич</a:t>
            </a:r>
            <a:r>
              <a:rPr lang="ru-RU" sz="1600" dirty="0" smtClean="0"/>
              <a:t>, Я. </a:t>
            </a:r>
            <a:r>
              <a:rPr lang="ru-RU" sz="1600" dirty="0" err="1" smtClean="0"/>
              <a:t>Головацький</a:t>
            </a:r>
            <a:r>
              <a:rPr lang="ru-RU" sz="1600" dirty="0" smtClean="0"/>
              <a:t> («</a:t>
            </a:r>
            <a:r>
              <a:rPr lang="ru-RU" sz="1600" dirty="0" err="1" smtClean="0"/>
              <a:t>Руська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трійця</a:t>
            </a:r>
            <a:r>
              <a:rPr lang="ru-RU" sz="1600" dirty="0" smtClean="0"/>
              <a:t>»), М. </a:t>
            </a:r>
            <a:r>
              <a:rPr lang="ru-RU" sz="1600" dirty="0" err="1" smtClean="0"/>
              <a:t>Устиянович</a:t>
            </a:r>
            <a:r>
              <a:rPr lang="ru-RU" sz="1600" dirty="0" smtClean="0"/>
              <a:t>; у </a:t>
            </a:r>
            <a:r>
              <a:rPr lang="ru-RU" sz="1600" dirty="0" err="1" smtClean="0"/>
              <a:t>Києві</a:t>
            </a:r>
            <a:r>
              <a:rPr lang="ru-RU" sz="1600" dirty="0" smtClean="0"/>
              <a:t> </a:t>
            </a:r>
            <a:r>
              <a:rPr lang="ru-RU" sz="1600" dirty="0" smtClean="0"/>
              <a:t>—М</a:t>
            </a:r>
            <a:r>
              <a:rPr lang="ru-RU" sz="1600" dirty="0" smtClean="0"/>
              <a:t>. </a:t>
            </a:r>
            <a:r>
              <a:rPr lang="ru-RU" sz="1600" dirty="0" smtClean="0"/>
              <a:t>Костомаров, Т</a:t>
            </a:r>
            <a:r>
              <a:rPr lang="ru-RU" sz="1600" dirty="0" smtClean="0"/>
              <a:t>. Шевченко, П. </a:t>
            </a:r>
            <a:r>
              <a:rPr lang="ru-RU" sz="1600" dirty="0" err="1" smtClean="0"/>
              <a:t>Куліш</a:t>
            </a:r>
            <a:r>
              <a:rPr lang="ru-RU" sz="1600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b="1" dirty="0" smtClean="0"/>
              <a:t> </a:t>
            </a:r>
            <a:r>
              <a:rPr lang="ru-RU" b="1" dirty="0" err="1" smtClean="0"/>
              <a:t>Реалізм.Визначальні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84784"/>
          <a:ext cx="91440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5877272"/>
            <a:ext cx="849694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реалістів</a:t>
            </a:r>
            <a:r>
              <a:rPr lang="ru-RU" dirty="0" smtClean="0"/>
              <a:t> — Марко </a:t>
            </a:r>
            <a:r>
              <a:rPr lang="ru-RU" dirty="0" err="1" smtClean="0"/>
              <a:t>Вовчок</a:t>
            </a:r>
            <a:r>
              <a:rPr lang="ru-RU" dirty="0" smtClean="0"/>
              <a:t>, І. </a:t>
            </a:r>
            <a:r>
              <a:rPr lang="ru-RU" dirty="0" err="1" smtClean="0"/>
              <a:t>Нечуй-Левицький</a:t>
            </a:r>
            <a:r>
              <a:rPr lang="ru-RU" dirty="0" smtClean="0"/>
              <a:t>, </a:t>
            </a:r>
            <a:r>
              <a:rPr lang="ru-RU" dirty="0" err="1" smtClean="0"/>
              <a:t>Панас</a:t>
            </a:r>
            <a:r>
              <a:rPr lang="ru-RU" dirty="0" smtClean="0"/>
              <a:t> </a:t>
            </a:r>
            <a:r>
              <a:rPr lang="ru-RU" dirty="0" err="1" smtClean="0"/>
              <a:t>Мирний</a:t>
            </a:r>
            <a:r>
              <a:rPr lang="ru-RU" dirty="0" smtClean="0"/>
              <a:t>, І. Франко.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b="1" dirty="0" err="1" smtClean="0"/>
              <a:t>Модернізм</a:t>
            </a:r>
            <a:r>
              <a:rPr lang="ru-RU" b="1" dirty="0" smtClean="0"/>
              <a:t>. </a:t>
            </a:r>
            <a:r>
              <a:rPr lang="ru-RU" b="1" dirty="0" err="1" smtClean="0"/>
              <a:t>Визначальні</a:t>
            </a:r>
            <a:r>
              <a:rPr lang="ru-RU" b="1" dirty="0" smtClean="0"/>
              <a:t> </a:t>
            </a:r>
            <a:r>
              <a:rPr lang="ru-RU" b="1" dirty="0" err="1" smtClean="0"/>
              <a:t>риси</a:t>
            </a:r>
            <a:r>
              <a:rPr lang="ru-RU" b="1" dirty="0" smtClean="0"/>
              <a:t>: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6211669"/>
            <a:ext cx="871296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Н</a:t>
            </a:r>
            <a:r>
              <a:rPr lang="ru-RU" dirty="0" err="1" smtClean="0"/>
              <a:t>айвизначніші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імпресіонізм</a:t>
            </a:r>
            <a:r>
              <a:rPr lang="ru-RU" dirty="0" smtClean="0"/>
              <a:t>, неоромантизм, </a:t>
            </a:r>
            <a:r>
              <a:rPr lang="ru-RU" dirty="0" err="1" smtClean="0"/>
              <a:t>символізм</a:t>
            </a:r>
            <a:r>
              <a:rPr lang="ru-RU" dirty="0" smtClean="0"/>
              <a:t>, </a:t>
            </a:r>
            <a:r>
              <a:rPr lang="ru-RU" dirty="0" err="1" smtClean="0"/>
              <a:t>імажинізм</a:t>
            </a:r>
            <a:r>
              <a:rPr lang="ru-RU" dirty="0" smtClean="0"/>
              <a:t>, футуризм, </a:t>
            </a:r>
            <a:r>
              <a:rPr lang="ru-RU" dirty="0" err="1" smtClean="0"/>
              <a:t>акмеїзм</a:t>
            </a:r>
            <a:r>
              <a:rPr lang="ru-RU" dirty="0" smtClean="0"/>
              <a:t>, </a:t>
            </a:r>
            <a:r>
              <a:rPr lang="ru-RU" dirty="0" err="1" smtClean="0"/>
              <a:t>експресіонізм</a:t>
            </a:r>
            <a:r>
              <a:rPr lang="ru-RU" dirty="0" smtClean="0"/>
              <a:t>, </a:t>
            </a:r>
            <a:r>
              <a:rPr lang="ru-RU" dirty="0" err="1" smtClean="0"/>
              <a:t>сюрреалізм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98</TotalTime>
  <Words>1084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Літературні течії</vt:lpstr>
      <vt:lpstr>Слайд 2</vt:lpstr>
      <vt:lpstr>Основні літературні напрями:</vt:lpstr>
      <vt:lpstr>Бароко. Визначальні риси:</vt:lpstr>
      <vt:lpstr>  Класицизм. Визначальні риси: </vt:lpstr>
      <vt:lpstr>Сентименталізм. Визначальні риси</vt:lpstr>
      <vt:lpstr> Романтизм. Визначальні риси:</vt:lpstr>
      <vt:lpstr>  Реалізм.Визначальні риси:</vt:lpstr>
      <vt:lpstr> Модернізм. Визначальні риси:</vt:lpstr>
      <vt:lpstr> Неоромантизм. Визначальні риси:</vt:lpstr>
      <vt:lpstr> Імпресіонізм. Визначальні риси:</vt:lpstr>
      <vt:lpstr> Експресіонізм. Визначальні риси:</vt:lpstr>
      <vt:lpstr> Символізм. Визначальні риси:</vt:lpstr>
      <vt:lpstr> Футуризм. Визначальні риси:</vt:lpstr>
      <vt:lpstr> Постмодернізм. Визначальні риси: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Вероника</dc:creator>
  <cp:lastModifiedBy>Вероника</cp:lastModifiedBy>
  <cp:revision>11</cp:revision>
  <dcterms:created xsi:type="dcterms:W3CDTF">2013-03-04T16:58:06Z</dcterms:created>
  <dcterms:modified xsi:type="dcterms:W3CDTF">2013-03-04T18:46:45Z</dcterms:modified>
</cp:coreProperties>
</file>