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65" r:id="rId5"/>
    <p:sldId id="263" r:id="rId6"/>
    <p:sldId id="264" r:id="rId7"/>
    <p:sldId id="262" r:id="rId8"/>
    <p:sldId id="271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Найпопулярніші романи Чарльза Діккенса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20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5793507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Як підсумок, варто зазначити, що Діккенс є генієм свого часу, а його творами насолоджуються безліч читачів по всьому світі. 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User\Desktop\220px-Charlesdick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81" y="18581"/>
            <a:ext cx="4771880" cy="701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40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0" y="6053138"/>
            <a:ext cx="9144000" cy="804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 smtClean="0"/>
              <a:t>Чарльз Діккенс – англійський прозаїк ХІХ ст., автор соціально-психологічних романів. Набув великого визнання на території всієї Британії, а згодом і у всьому світі. </a:t>
            </a:r>
            <a:endParaRPr lang="uk-UA" sz="1800" dirty="0"/>
          </a:p>
        </p:txBody>
      </p:sp>
      <p:pic>
        <p:nvPicPr>
          <p:cNvPr id="1027" name="Picture 3" descr="C:\Users\User\Desktop\dikken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76976"/>
            <a:ext cx="4680520" cy="612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32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Перелік творів: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Посмертні записки </a:t>
            </a:r>
            <a:r>
              <a:rPr lang="uk-UA" dirty="0" err="1"/>
              <a:t>Піквікського</a:t>
            </a:r>
            <a:r>
              <a:rPr lang="uk-UA" dirty="0"/>
              <a:t> </a:t>
            </a:r>
            <a:r>
              <a:rPr lang="uk-UA" dirty="0" smtClean="0"/>
              <a:t>клубу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Пригоди Олівера </a:t>
            </a:r>
            <a:r>
              <a:rPr lang="uk-UA" dirty="0" err="1" smtClean="0"/>
              <a:t>Твіста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Різдвяна</a:t>
            </a:r>
            <a:r>
              <a:rPr lang="ru-RU" dirty="0"/>
              <a:t> </a:t>
            </a:r>
            <a:r>
              <a:rPr lang="ru-RU" dirty="0" err="1"/>
              <a:t>пісня</a:t>
            </a:r>
            <a:r>
              <a:rPr lang="ru-RU" dirty="0"/>
              <a:t> в </a:t>
            </a:r>
            <a:r>
              <a:rPr lang="ru-RU" dirty="0" err="1" smtClean="0"/>
              <a:t>прозі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Крихітка </a:t>
            </a:r>
            <a:r>
              <a:rPr lang="uk-UA" dirty="0" err="1" smtClean="0"/>
              <a:t>Дорріт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Великі </a:t>
            </a:r>
            <a:r>
              <a:rPr lang="uk-UA" dirty="0" smtClean="0"/>
              <a:t>сподівання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Таємниця Едвіна </a:t>
            </a:r>
            <a:r>
              <a:rPr lang="uk-UA" dirty="0" err="1" smtClean="0"/>
              <a:t>Друда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Девід </a:t>
            </a:r>
            <a:r>
              <a:rPr lang="uk-UA" dirty="0" err="1" smtClean="0"/>
              <a:t>Коперфільд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err="1"/>
              <a:t>Домбі</a:t>
            </a:r>
            <a:r>
              <a:rPr lang="uk-UA" dirty="0"/>
              <a:t> й </a:t>
            </a:r>
            <a:r>
              <a:rPr lang="uk-UA" dirty="0" smtClean="0"/>
              <a:t>син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Пригоди Ніколаса </a:t>
            </a:r>
            <a:r>
              <a:rPr lang="uk-UA" dirty="0" err="1" smtClean="0"/>
              <a:t>Ніклбі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336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r>
              <a:rPr lang="uk-UA" sz="2000" b="1" dirty="0"/>
              <a:t>Посмертні записки </a:t>
            </a:r>
            <a:r>
              <a:rPr lang="uk-UA" sz="2000" b="1" dirty="0" err="1"/>
              <a:t>Піквікського</a:t>
            </a:r>
            <a:r>
              <a:rPr lang="uk-UA" sz="2000" b="1" dirty="0"/>
              <a:t> клубу</a:t>
            </a:r>
            <a:r>
              <a:rPr lang="uk-UA" sz="2000" dirty="0"/>
              <a:t> (англ. </a:t>
            </a:r>
            <a:r>
              <a:rPr lang="en-US" sz="2000" i="1" dirty="0"/>
              <a:t>The Posthumous Papers of the Pickwick Club</a:t>
            </a:r>
            <a:r>
              <a:rPr lang="en-US" sz="2000" dirty="0"/>
              <a:t>) — </a:t>
            </a:r>
            <a:r>
              <a:rPr lang="uk-UA" sz="2000" dirty="0"/>
              <a:t>перший </a:t>
            </a:r>
            <a:r>
              <a:rPr lang="uk-UA" sz="2000" dirty="0" err="1"/>
              <a:t>роман Чарлза</a:t>
            </a:r>
            <a:r>
              <a:rPr lang="uk-UA" sz="2000" dirty="0"/>
              <a:t> Діккенса, що виходив у </a:t>
            </a:r>
            <a:r>
              <a:rPr lang="uk-UA" sz="2000" dirty="0" err="1"/>
              <a:t>вигляді фейле</a:t>
            </a:r>
            <a:r>
              <a:rPr lang="uk-UA" sz="2000" dirty="0"/>
              <a:t>тонів із квітня </a:t>
            </a:r>
            <a:r>
              <a:rPr lang="uk-UA" sz="2000" dirty="0" smtClean="0"/>
              <a:t>1836</a:t>
            </a:r>
            <a:r>
              <a:rPr lang="uk-UA" sz="2000" dirty="0"/>
              <a:t> </a:t>
            </a:r>
            <a:r>
              <a:rPr lang="uk-UA" sz="2000" dirty="0" smtClean="0"/>
              <a:t>по </a:t>
            </a:r>
            <a:r>
              <a:rPr lang="uk-UA" sz="2000" dirty="0"/>
              <a:t>листопад 1837. Роман приніс молодому письменнику славу завдяки яскравим, колоритним і водночас реалістичним образам, у яких англійці могли впізнати себе самих у дещо перебільшеному гротескному вигляді.</a:t>
            </a:r>
            <a:endParaRPr lang="uk-UA" sz="20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User\Desktop\Pickwickclub_se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536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9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8" name="Заголовок 3"/>
          <p:cNvSpPr>
            <a:spLocks noGrp="1"/>
          </p:cNvSpPr>
          <p:nvPr>
            <p:ph type="body" sz="half" idx="2"/>
          </p:nvPr>
        </p:nvSpPr>
        <p:spPr>
          <a:xfrm>
            <a:off x="0" y="5517232"/>
            <a:ext cx="9144000" cy="804863"/>
          </a:xfrm>
        </p:spPr>
        <p:txBody>
          <a:bodyPr>
            <a:noAutofit/>
          </a:bodyPr>
          <a:lstStyle/>
          <a:p>
            <a:r>
              <a:rPr lang="vi-VN" sz="1600" b="1" dirty="0"/>
              <a:t>Пригоди О́лівера Тві́ста</a:t>
            </a:r>
            <a:r>
              <a:rPr lang="vi-VN" sz="1600" dirty="0"/>
              <a:t> (англ. </a:t>
            </a:r>
            <a:r>
              <a:rPr lang="en-US" sz="1600" i="1" dirty="0"/>
              <a:t>Oliver Twist; or, The Parish Boy's Progress</a:t>
            </a:r>
            <a:r>
              <a:rPr lang="en-US" sz="1600" dirty="0"/>
              <a:t>) — </a:t>
            </a:r>
            <a:r>
              <a:rPr lang="vi-VN" sz="1600" dirty="0"/>
              <a:t>другий роман Чарлза Діккенса, в якому англійський письменник, змальовуючи непривабливу дійсність робітних будинків і світу підліткової злочинності, розповідає про незавидну долю хлопчика-сиротиОлівера </a:t>
            </a:r>
            <a:r>
              <a:rPr lang="vi-VN" sz="1600" dirty="0" smtClean="0"/>
              <a:t>Твіста.</a:t>
            </a:r>
            <a:r>
              <a:rPr lang="uk-UA" sz="1600" dirty="0" smtClean="0"/>
              <a:t> </a:t>
            </a:r>
            <a:r>
              <a:rPr lang="vi-VN" sz="1600" dirty="0" smtClean="0"/>
              <a:t>Роман </a:t>
            </a:r>
            <a:r>
              <a:rPr lang="vi-VN" sz="1600" dirty="0"/>
              <a:t>неодноразово екранізувався, а також послужив основою для мюзиклу «Олівер!» та фільму «Олівер!» на його основі.</a:t>
            </a:r>
          </a:p>
          <a:p>
            <a:endParaRPr lang="uk-UA" sz="1600" dirty="0"/>
          </a:p>
        </p:txBody>
      </p:sp>
      <p:pic>
        <p:nvPicPr>
          <p:cNvPr id="3074" name="Picture 2" descr="C:\Users\User\Desktop\709px-Olivertwist_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675456"/>
            <a:ext cx="7632848" cy="620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3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7" name="Заголовок 3"/>
          <p:cNvSpPr>
            <a:spLocks noGrp="1"/>
          </p:cNvSpPr>
          <p:nvPr>
            <p:ph type="body" sz="half" idx="2"/>
          </p:nvPr>
        </p:nvSpPr>
        <p:spPr>
          <a:xfrm>
            <a:off x="0" y="6029325"/>
            <a:ext cx="9144000" cy="798513"/>
          </a:xfrm>
        </p:spPr>
        <p:txBody>
          <a:bodyPr>
            <a:noAutofit/>
          </a:bodyPr>
          <a:lstStyle/>
          <a:p>
            <a:r>
              <a:rPr lang="vi-VN" sz="1600" dirty="0"/>
              <a:t>Різдвя́на пі́сня в про́зі, або́ різдвя́не оповіда́ння з при́видами (англ. </a:t>
            </a:r>
            <a:r>
              <a:rPr lang="en-US" sz="1600" dirty="0"/>
              <a:t>A Christmas Carol) — </a:t>
            </a:r>
            <a:r>
              <a:rPr lang="vi-VN" sz="1600" dirty="0"/>
              <a:t>різдвяне оповідання Діккенса</a:t>
            </a:r>
            <a:r>
              <a:rPr lang="vi-VN" sz="1600" dirty="0" smtClean="0"/>
              <a:t>.</a:t>
            </a:r>
            <a:r>
              <a:rPr lang="uk-UA" sz="1600" dirty="0" smtClean="0"/>
              <a:t> </a:t>
            </a:r>
            <a:r>
              <a:rPr lang="uk-UA" sz="1600" dirty="0"/>
              <a:t>Остання спроба екранізації новели </a:t>
            </a:r>
            <a:r>
              <a:rPr lang="uk-UA" sz="1600" dirty="0" smtClean="0"/>
              <a:t>Діккенса</a:t>
            </a:r>
            <a:r>
              <a:rPr lang="uk-UA" sz="1600" dirty="0"/>
              <a:t> </a:t>
            </a:r>
            <a:r>
              <a:rPr lang="uk-UA" sz="1600" dirty="0" err="1" smtClean="0"/>
              <a:t>відбулася</a:t>
            </a:r>
            <a:r>
              <a:rPr lang="uk-UA" sz="1600" dirty="0"/>
              <a:t> 2009 року - було знято фільм "Різдвяна історія" </a:t>
            </a:r>
            <a:r>
              <a:rPr lang="uk-UA" sz="1600" dirty="0" smtClean="0"/>
              <a:t>із </a:t>
            </a:r>
            <a:r>
              <a:rPr lang="uk-UA" sz="1600" dirty="0" err="1" smtClean="0"/>
              <a:t>Джимом</a:t>
            </a:r>
            <a:r>
              <a:rPr lang="uk-UA" sz="1600" dirty="0" smtClean="0"/>
              <a:t> </a:t>
            </a:r>
            <a:r>
              <a:rPr lang="uk-UA" sz="1600" dirty="0"/>
              <a:t>Керрі у головній ролі.</a:t>
            </a:r>
          </a:p>
          <a:p>
            <a:endParaRPr lang="uk-UA" sz="1600" dirty="0"/>
          </a:p>
        </p:txBody>
      </p:sp>
      <p:pic>
        <p:nvPicPr>
          <p:cNvPr id="4098" name="Picture 2" descr="C:\Users\User\Desktop\Charles_Dickens-A_Christmas_Carol-Title_page-First_edition_1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700"/>
            <a:ext cx="7129735" cy="59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6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395536" y="1814"/>
            <a:ext cx="3610744" cy="6700413"/>
          </a:xfrm>
        </p:spPr>
        <p:txBody>
          <a:bodyPr>
            <a:noAutofit/>
          </a:bodyPr>
          <a:lstStyle/>
          <a:p>
            <a:r>
              <a:rPr lang="uk-UA" sz="1800" b="1" dirty="0"/>
              <a:t>«Крихітка </a:t>
            </a:r>
            <a:r>
              <a:rPr lang="uk-UA" sz="1800" b="1" dirty="0" err="1"/>
              <a:t>Дорріт</a:t>
            </a:r>
            <a:r>
              <a:rPr lang="uk-UA" sz="1800" b="1" dirty="0"/>
              <a:t>»</a:t>
            </a:r>
            <a:r>
              <a:rPr lang="uk-UA" sz="1800" dirty="0"/>
              <a:t> (англ. </a:t>
            </a:r>
            <a:r>
              <a:rPr lang="en-US" sz="1800" i="1" dirty="0"/>
              <a:t>Little </a:t>
            </a:r>
            <a:r>
              <a:rPr lang="en-US" sz="1800" i="1" dirty="0" err="1"/>
              <a:t>Dorrit</a:t>
            </a:r>
            <a:r>
              <a:rPr lang="en-US" sz="1800" dirty="0"/>
              <a:t>) — </a:t>
            </a:r>
            <a:r>
              <a:rPr lang="uk-UA" sz="1800" dirty="0"/>
              <a:t>одинадцятий роман англійського </a:t>
            </a:r>
            <a:r>
              <a:rPr lang="uk-UA" sz="1800" dirty="0" err="1"/>
              <a:t>письме</a:t>
            </a:r>
            <a:r>
              <a:rPr lang="uk-UA" sz="1800" dirty="0"/>
              <a:t>нника Чарлза Діккенса, вперше публікувався в журналі «Домашнє читання» з грудня 1855 по червень </a:t>
            </a:r>
            <a:r>
              <a:rPr lang="uk-UA" sz="1800" dirty="0" smtClean="0"/>
              <a:t>1857. </a:t>
            </a:r>
            <a:r>
              <a:rPr lang="uk-UA" sz="1800" dirty="0"/>
              <a:t>Разом з творами «Холодний дім» і «Важкі часи» Входить до трійки соціально значущих робіт </a:t>
            </a:r>
            <a:r>
              <a:rPr lang="uk-UA" sz="1800" dirty="0" smtClean="0"/>
              <a:t>автора. Роман </a:t>
            </a:r>
            <a:r>
              <a:rPr lang="uk-UA" sz="1800" dirty="0"/>
              <a:t>розділений на дві книги: першу книгу: «Бідність» і другу книгу «Багатство». Дії відбуваються в Англії початку </a:t>
            </a:r>
            <a:r>
              <a:rPr lang="en-US" sz="1800" dirty="0"/>
              <a:t>XIX </a:t>
            </a:r>
            <a:r>
              <a:rPr lang="uk-UA" sz="1800" dirty="0" smtClean="0"/>
              <a:t>століття. </a:t>
            </a:r>
            <a:r>
              <a:rPr lang="uk-UA" sz="1800" dirty="0"/>
              <a:t>Діккенс оповідає про долі людей в їх складному переплетенні, паралельно розкриваючи пороки державної системи, що душить все прогресивне в </a:t>
            </a:r>
            <a:r>
              <a:rPr lang="uk-UA" sz="1800" dirty="0" smtClean="0"/>
              <a:t>країні.</a:t>
            </a:r>
            <a:endParaRPr lang="uk-UA" sz="18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3" name="Picture 3" descr="C:\Users\User\Desktop\Littledorrit_serial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49" y="1814"/>
            <a:ext cx="4735451" cy="68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8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67544" y="260648"/>
            <a:ext cx="3008313" cy="5865515"/>
          </a:xfrm>
        </p:spPr>
        <p:txBody>
          <a:bodyPr>
            <a:noAutofit/>
          </a:bodyPr>
          <a:lstStyle/>
          <a:p>
            <a:r>
              <a:rPr lang="uk-UA" sz="2000" b="1" dirty="0"/>
              <a:t>«Великі сподівання»</a:t>
            </a:r>
            <a:r>
              <a:rPr lang="uk-UA" sz="2000" dirty="0"/>
              <a:t> (англ. </a:t>
            </a:r>
            <a:r>
              <a:rPr lang="en-US" sz="2000" i="1" dirty="0"/>
              <a:t>Great Expectations</a:t>
            </a:r>
            <a:r>
              <a:rPr lang="en-US" sz="2000" dirty="0"/>
              <a:t>) — </a:t>
            </a:r>
            <a:r>
              <a:rPr lang="uk-UA" sz="2000" dirty="0"/>
              <a:t>роман Чарльза Діккенса. Уперше виданий в 1860 році</a:t>
            </a:r>
            <a:r>
              <a:rPr lang="uk-UA" sz="2000" dirty="0" smtClean="0"/>
              <a:t>. </a:t>
            </a:r>
            <a:r>
              <a:rPr lang="uk-UA" sz="2000" dirty="0"/>
              <a:t>Роман був екранізований (в осучасненій інтерпретації) в 1998 році; режисером фільму «Великі </a:t>
            </a:r>
            <a:r>
              <a:rPr lang="uk-UA" sz="2000" dirty="0" err="1"/>
              <a:t>сподівання» с</a:t>
            </a:r>
            <a:r>
              <a:rPr lang="uk-UA" sz="2000" dirty="0"/>
              <a:t>тав Альфонсо Куарон. Існує ще цілий ряд екранізацій, у тому числі за мотивами роману був створений епізод «</a:t>
            </a:r>
            <a:r>
              <a:rPr lang="uk-UA" sz="2000" dirty="0" smtClean="0"/>
              <a:t>Піп»</a:t>
            </a:r>
            <a:r>
              <a:rPr lang="uk-UA" sz="2000" dirty="0"/>
              <a:t> </a:t>
            </a:r>
            <a:r>
              <a:rPr lang="uk-UA" sz="2000" dirty="0" smtClean="0"/>
              <a:t>відомого </a:t>
            </a:r>
            <a:r>
              <a:rPr lang="uk-UA" sz="2000" dirty="0"/>
              <a:t>мультиплікаційного шоу </a:t>
            </a:r>
            <a:r>
              <a:rPr lang="en-US" sz="2000" dirty="0"/>
              <a:t>South </a:t>
            </a:r>
            <a:r>
              <a:rPr lang="en-US" sz="2000" dirty="0" smtClean="0"/>
              <a:t>Park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User\Desktop\367px-Greatexpectations_vo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0" y="0"/>
            <a:ext cx="5040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40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r>
              <a:rPr lang="uk-UA" sz="2000" b="1" dirty="0"/>
              <a:t>«Таємниця Едвіна </a:t>
            </a:r>
            <a:r>
              <a:rPr lang="uk-UA" sz="2000" b="1" dirty="0" err="1"/>
              <a:t>Друда</a:t>
            </a:r>
            <a:r>
              <a:rPr lang="uk-UA" sz="2000" b="1" dirty="0"/>
              <a:t>»</a:t>
            </a:r>
            <a:r>
              <a:rPr lang="uk-UA" sz="2000" dirty="0"/>
              <a:t> (англ. </a:t>
            </a:r>
            <a:r>
              <a:rPr lang="en-US" sz="2000" i="1" dirty="0"/>
              <a:t>The Mystery of Edwin </a:t>
            </a:r>
            <a:r>
              <a:rPr lang="en-US" sz="2000" i="1" dirty="0" err="1"/>
              <a:t>Drood</a:t>
            </a:r>
            <a:r>
              <a:rPr lang="en-US" sz="2000" dirty="0"/>
              <a:t>) — </a:t>
            </a:r>
            <a:r>
              <a:rPr lang="uk-UA" sz="2000" dirty="0"/>
              <a:t>останній </a:t>
            </a:r>
            <a:r>
              <a:rPr lang="uk-UA" sz="2000" dirty="0" err="1"/>
              <a:t>роман Чарлза</a:t>
            </a:r>
            <a:r>
              <a:rPr lang="uk-UA" sz="2000" dirty="0"/>
              <a:t> Діккенса, який не був закінчений і до цих пір його кінцівка та особа вбивці Едвіна </a:t>
            </a:r>
            <a:r>
              <a:rPr lang="uk-UA" sz="2000" dirty="0" err="1"/>
              <a:t>Друда</a:t>
            </a:r>
            <a:r>
              <a:rPr lang="uk-UA" sz="2000" dirty="0"/>
              <a:t> залишається предметом дискусій</a:t>
            </a:r>
            <a:r>
              <a:rPr lang="uk-UA" sz="2000" dirty="0" smtClean="0"/>
              <a:t>.</a:t>
            </a:r>
            <a:r>
              <a:rPr lang="uk-UA" sz="2000" dirty="0"/>
              <a:t> Роман мав вийти у дванадцяти щомісячних випусках журналу «Круглий рік», але на момент смерті Діккенса було опубліковано тільки три випуски. Пізніше були випущені ще три, знайдені в рукописах. </a:t>
            </a: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C:\Users\User\Desktop\387px-Drood_serial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02"/>
            <a:ext cx="5436452" cy="68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405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84</TotalTime>
  <Words>113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Найпопулярніші романи Чарльза Діккенса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Найпопулярніші романи Чарльза Діккенса</dc:title>
  <dc:creator>User</dc:creator>
  <cp:lastModifiedBy>User</cp:lastModifiedBy>
  <cp:revision>7</cp:revision>
  <dcterms:created xsi:type="dcterms:W3CDTF">2013-11-11T18:04:28Z</dcterms:created>
  <dcterms:modified xsi:type="dcterms:W3CDTF">2013-11-11T19:39:15Z</dcterms:modified>
</cp:coreProperties>
</file>