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B42E01-CD5C-4545-B8EF-C38C2B81C404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1C82D9-BC30-4A06-8DDF-D27723938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500042"/>
            <a:ext cx="5429288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Waitomo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Caves 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5" name="Содержимое 4" descr="1 НЗ.jpg-original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2571744"/>
            <a:ext cx="5814136" cy="3863148"/>
          </a:xfr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000100" y="1214422"/>
            <a:ext cx="7500990" cy="1357322"/>
          </a:xfrm>
          <a:effectLst/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Caves are located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at the eponymous village in the North Island of New Zealand.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They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were formed about 30 million years ago.</a:t>
            </a:r>
            <a:endParaRPr lang="ru-RU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Tm="5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 НЗ.jpg-original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071678"/>
            <a:ext cx="5978167" cy="3901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714356"/>
            <a:ext cx="7000924" cy="1857388"/>
          </a:xfrm>
          <a:effectLst/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The Caves consist of three levels.</a:t>
            </a:r>
            <a:br>
              <a:rPr lang="en-US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On the upper level you can see the catacombs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НЗ.jpg-original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928802"/>
            <a:ext cx="6412584" cy="4390011"/>
          </a:xfrm>
          <a:effectLst>
            <a:softEdge rad="127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15370" cy="2000264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bg1"/>
                </a:solidFill>
              </a:rPr>
              <a:t>Your  tour proceeds along a low narrow passage to the Tomo, a deep limestone shaft. The deepest layer is called the Cathedral.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500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5779_1.jpg"/>
          <p:cNvPicPr>
            <a:picLocks noChangeAspect="1"/>
          </p:cNvPicPr>
          <p:nvPr/>
        </p:nvPicPr>
        <p:blipFill>
          <a:blip r:embed="rId2" cstate="print"/>
          <a:srcRect b="7500"/>
          <a:stretch>
            <a:fillRect/>
          </a:stretch>
        </p:blipFill>
        <p:spPr>
          <a:xfrm>
            <a:off x="-1" y="0"/>
            <a:ext cx="9164595" cy="6858000"/>
          </a:xfrm>
          <a:prstGeom prst="rect">
            <a:avLst/>
          </a:prstGeom>
        </p:spPr>
      </p:pic>
      <p:pic>
        <p:nvPicPr>
          <p:cNvPr id="4" name="Содержимое 3" descr="3НЗ.jpg-original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00165" y="2071679"/>
            <a:ext cx="6325947" cy="4211170"/>
          </a:xfrm>
          <a:effectLst>
            <a:softEdge rad="317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7859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 acoustics  in  this  particular  cavern  are  world-renowned. Acclaimed  New  Zealand  Diva, Dame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Kiri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Te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Kanawa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has  sung  here and  was  delighted  with  the  purity  of  the  sound.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6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НЗ-1.jpg-original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857364"/>
            <a:ext cx="6659668" cy="4443006"/>
          </a:xfrm>
          <a:effectLst>
            <a:softEdge rad="127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00120" y="714356"/>
            <a:ext cx="7943880" cy="100013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highlight  of  your  tour  is  an  unrivalled  boat  trip  through  the  spectacular  Glowworm  Grotto. </a:t>
            </a:r>
            <a:endParaRPr lang="ru-RU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Tm="5000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НЗ-2.jpg-original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928802"/>
            <a:ext cx="6286544" cy="4568222"/>
          </a:xfrm>
          <a:effectLst>
            <a:softEdge rad="127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2143140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 you enter  this  galaxy of  tiny living  lights, you'll  immediately experience a serene  ambience and  be fascinated and  intrigued  by  tiny glowworms  that  light  your way.</a:t>
            </a:r>
            <a:r>
              <a:rPr lang="ru-RU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ru-RU" sz="2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Tm="4000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</TotalTime>
  <Words>139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The Waitomo Caves </vt:lpstr>
      <vt:lpstr> The Caves consist of three levels.  On the upper level you can see the catacombs. </vt:lpstr>
      <vt:lpstr>Your  tour proceeds along a low narrow passage to the Tomo, a deep limestone shaft. The deepest layer is called the Cathedral. </vt:lpstr>
      <vt:lpstr>The  acoustics  in  this  particular  cavern  are  world-renowned. Acclaimed  New  Zealand  Diva, Dame  Kiri  Te  Kanawa, has  sung  here and  was  delighted  with  the  purity  of  the  sound. </vt:lpstr>
      <vt:lpstr>The  highlight  of  your  tour  is  an  unrivalled  boat  trip  through  the  spectacular  Glowworm  Grotto. </vt:lpstr>
      <vt:lpstr>As you enter  this  galaxy of  tiny living  lights, you'll  immediately experience a serene  ambience and  be fascinated and  intrigued  by  tiny glowworms  that  light  your way.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Waitomo Caves </dc:title>
  <dc:creator>Admin</dc:creator>
  <cp:lastModifiedBy>Admin</cp:lastModifiedBy>
  <cp:revision>10</cp:revision>
  <dcterms:created xsi:type="dcterms:W3CDTF">2014-02-09T15:52:32Z</dcterms:created>
  <dcterms:modified xsi:type="dcterms:W3CDTF">2014-02-09T17:15:50Z</dcterms:modified>
</cp:coreProperties>
</file>