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B105"/>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C149DD6-301D-449B-8DA9-7F86EA6F07EE}" type="datetimeFigureOut">
              <a:rPr lang="uk-UA" smtClean="0"/>
              <a:t>03.02.2010</a:t>
            </a:fld>
            <a:endParaRPr lang="uk-UA" dirty="0"/>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uk-UA" dirty="0"/>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FAEB4CF-AB53-4F41-BBC7-3C1556BB2D29}" type="slidenum">
              <a:rPr lang="uk-UA" smtClean="0"/>
              <a:t>‹#›</a:t>
            </a:fld>
            <a:endParaRPr lang="uk-UA"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C149DD6-301D-449B-8DA9-7F86EA6F07EE}" type="datetimeFigureOut">
              <a:rPr lang="uk-UA" smtClean="0"/>
              <a:t>03.02.2010</a:t>
            </a:fld>
            <a:endParaRPr lang="uk-UA" dirty="0"/>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uk-UA" dirty="0"/>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FAEB4CF-AB53-4F41-BBC7-3C1556BB2D29}"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5" name="Нижний колонтитул 4"/>
          <p:cNvSpPr>
            <a:spLocks noGrp="1"/>
          </p:cNvSpPr>
          <p:nvPr>
            <p:ph type="ftr" sz="quarter" idx="11"/>
          </p:nvPr>
        </p:nvSpPr>
        <p:spPr/>
        <p:txBody>
          <a:bodyPr/>
          <a:lstStyle>
            <a:extLst/>
          </a:lstStyle>
          <a:p>
            <a:endParaRPr lang="uk-UA" dirty="0"/>
          </a:p>
        </p:txBody>
      </p:sp>
      <p:sp>
        <p:nvSpPr>
          <p:cNvPr id="6" name="Номер слайда 5"/>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C149DD6-301D-449B-8DA9-7F86EA6F07EE}" type="datetimeFigureOut">
              <a:rPr lang="uk-UA" smtClean="0"/>
              <a:t>03.02.2010</a:t>
            </a:fld>
            <a:endParaRPr lang="uk-UA" dirty="0"/>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uk-UA" dirty="0"/>
          </a:p>
        </p:txBody>
      </p:sp>
      <p:sp>
        <p:nvSpPr>
          <p:cNvPr id="6" name="Номер слайда 5"/>
          <p:cNvSpPr>
            <a:spLocks noGrp="1"/>
          </p:cNvSpPr>
          <p:nvPr>
            <p:ph type="sldNum" sz="quarter" idx="12"/>
          </p:nvPr>
        </p:nvSpPr>
        <p:spPr>
          <a:xfrm>
            <a:off x="6733952" y="6555112"/>
            <a:ext cx="588336" cy="228600"/>
          </a:xfrm>
        </p:spPr>
        <p:txBody>
          <a:bodyPr/>
          <a:lstStyle>
            <a:extLst/>
          </a:lstStyle>
          <a:p>
            <a:fld id="{3FAEB4CF-AB53-4F41-BBC7-3C1556BB2D29}" type="slidenum">
              <a:rPr lang="uk-UA" smtClean="0"/>
              <a:t>‹#›</a:t>
            </a:fld>
            <a:endParaRPr lang="uk-U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8" name="Нижний колонтитул 7"/>
          <p:cNvSpPr>
            <a:spLocks noGrp="1"/>
          </p:cNvSpPr>
          <p:nvPr>
            <p:ph type="ftr" sz="quarter" idx="11"/>
          </p:nvPr>
        </p:nvSpPr>
        <p:spPr/>
        <p:txBody>
          <a:bodyPr/>
          <a:lstStyle>
            <a:extLst/>
          </a:lstStyle>
          <a:p>
            <a:endParaRPr lang="uk-UA" dirty="0"/>
          </a:p>
        </p:txBody>
      </p:sp>
      <p:sp>
        <p:nvSpPr>
          <p:cNvPr id="9" name="Номер слайда 8"/>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4" name="Нижний колонтитул 3"/>
          <p:cNvSpPr>
            <a:spLocks noGrp="1"/>
          </p:cNvSpPr>
          <p:nvPr>
            <p:ph type="ftr" sz="quarter" idx="11"/>
          </p:nvPr>
        </p:nvSpPr>
        <p:spPr/>
        <p:txBody>
          <a:bodyPr/>
          <a:lstStyle>
            <a:extLst/>
          </a:lstStyle>
          <a:p>
            <a:endParaRPr lang="uk-UA" dirty="0"/>
          </a:p>
        </p:txBody>
      </p:sp>
      <p:sp>
        <p:nvSpPr>
          <p:cNvPr id="5" name="Номер слайда 4"/>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C149DD6-301D-449B-8DA9-7F86EA6F07EE}" type="datetimeFigureOut">
              <a:rPr lang="uk-UA" smtClean="0"/>
              <a:t>03.02.2010</a:t>
            </a:fld>
            <a:endParaRPr lang="uk-UA"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uk-UA" dirty="0"/>
          </a:p>
        </p:txBody>
      </p:sp>
      <p:sp>
        <p:nvSpPr>
          <p:cNvPr id="4" name="Номер слайда 3"/>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p:txBody>
          <a:bodyPr/>
          <a:lstStyle>
            <a:extLst/>
          </a:lstStyle>
          <a:p>
            <a:fld id="{3FAEB4CF-AB53-4F41-BBC7-3C1556BB2D29}" type="slidenum">
              <a:rPr lang="uk-UA" smtClean="0"/>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C149DD6-301D-449B-8DA9-7F86EA6F07EE}" type="datetimeFigureOut">
              <a:rPr lang="uk-UA" smtClean="0"/>
              <a:t>03.02.2010</a:t>
            </a:fld>
            <a:endParaRPr lang="uk-UA" dirty="0"/>
          </a:p>
        </p:txBody>
      </p:sp>
      <p:sp>
        <p:nvSpPr>
          <p:cNvPr id="6" name="Нижний колонтитул 5"/>
          <p:cNvSpPr>
            <a:spLocks noGrp="1"/>
          </p:cNvSpPr>
          <p:nvPr>
            <p:ph type="ftr" sz="quarter" idx="11"/>
          </p:nvPr>
        </p:nvSpPr>
        <p:spPr/>
        <p:txBody>
          <a:bodyPr/>
          <a:lstStyle>
            <a:extLst/>
          </a:lstStyle>
          <a:p>
            <a:endParaRPr lang="uk-UA" dirty="0"/>
          </a:p>
        </p:txBody>
      </p:sp>
      <p:sp>
        <p:nvSpPr>
          <p:cNvPr id="7" name="Номер слайда 6"/>
          <p:cNvSpPr>
            <a:spLocks noGrp="1"/>
          </p:cNvSpPr>
          <p:nvPr>
            <p:ph type="sldNum" sz="quarter" idx="12"/>
          </p:nvPr>
        </p:nvSpPr>
        <p:spPr/>
        <p:txBody>
          <a:bodyPr/>
          <a:lstStyle>
            <a:extLst/>
          </a:lstStyle>
          <a:p>
            <a:fld id="{3FAEB4CF-AB53-4F41-BBC7-3C1556BB2D29}" type="slidenum">
              <a:rPr lang="uk-UA" smtClean="0"/>
              <a:t>‹#›</a:t>
            </a:fld>
            <a:endParaRPr lang="uk-UA" dirty="0"/>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dirty="0"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C149DD6-301D-449B-8DA9-7F86EA6F07EE}" type="datetimeFigureOut">
              <a:rPr lang="uk-UA" smtClean="0"/>
              <a:t>03.02.2010</a:t>
            </a:fld>
            <a:endParaRPr lang="uk-UA" dirty="0"/>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uk-UA" dirty="0"/>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FAEB4CF-AB53-4F41-BBC7-3C1556BB2D29}" type="slidenum">
              <a:rPr lang="uk-UA" smtClean="0"/>
              <a:t>‹#›</a:t>
            </a:fld>
            <a:endParaRPr lang="uk-U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5.wav"/><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Agatha Christie (Агата Крісті)"/>
          <p:cNvPicPr/>
          <p:nvPr/>
        </p:nvPicPr>
        <p:blipFill>
          <a:blip r:embed="rId3"/>
          <a:srcRect/>
          <a:stretch>
            <a:fillRect/>
          </a:stretch>
        </p:blipFill>
        <p:spPr bwMode="auto">
          <a:xfrm>
            <a:off x="2714612" y="0"/>
            <a:ext cx="6429388" cy="6858000"/>
          </a:xfrm>
          <a:prstGeom prst="rect">
            <a:avLst/>
          </a:prstGeom>
          <a:noFill/>
          <a:ln w="9525">
            <a:noFill/>
            <a:miter lim="800000"/>
            <a:headEnd/>
            <a:tailEnd/>
          </a:ln>
        </p:spPr>
      </p:pic>
      <p:sp>
        <p:nvSpPr>
          <p:cNvPr id="2" name="Заголовок 1"/>
          <p:cNvSpPr>
            <a:spLocks noGrp="1"/>
          </p:cNvSpPr>
          <p:nvPr>
            <p:ph type="ctrTitle"/>
          </p:nvPr>
        </p:nvSpPr>
        <p:spPr>
          <a:xfrm>
            <a:off x="-1214478" y="5429264"/>
            <a:ext cx="9786974" cy="1428736"/>
          </a:xfrm>
        </p:spPr>
        <p:txBody>
          <a:bodyPr/>
          <a:lstStyle/>
          <a:p>
            <a:r>
              <a:rPr lang="uk-UA" sz="2800" dirty="0" smtClean="0"/>
              <a:t>Agatha Christie (Агата Крісті)</a:t>
            </a:r>
            <a:br>
              <a:rPr lang="uk-UA" sz="2800" dirty="0" smtClean="0"/>
            </a:br>
            <a:r>
              <a:rPr lang="uk-UA" sz="2800" dirty="0" smtClean="0"/>
              <a:t>(Agatha Mary Clarissa Christie - Аґата Мері Кларісса Крісті)</a:t>
            </a:r>
            <a:endParaRPr lang="uk-UA" sz="2800" dirty="0"/>
          </a:p>
        </p:txBody>
      </p:sp>
      <p:sp>
        <p:nvSpPr>
          <p:cNvPr id="3" name="Подзаголовок 2"/>
          <p:cNvSpPr>
            <a:spLocks noGrp="1"/>
          </p:cNvSpPr>
          <p:nvPr>
            <p:ph type="subTitle" idx="1"/>
          </p:nvPr>
        </p:nvSpPr>
        <p:spPr>
          <a:xfrm>
            <a:off x="0" y="928670"/>
            <a:ext cx="8644030" cy="714380"/>
          </a:xfrm>
        </p:spPr>
        <p:txBody>
          <a:bodyPr>
            <a:normAutofit fontScale="92500" lnSpcReduction="10000"/>
          </a:bodyPr>
          <a:lstStyle/>
          <a:p>
            <a:r>
              <a:rPr lang="uk-UA" dirty="0" smtClean="0"/>
              <a:t>    </a:t>
            </a:r>
            <a:r>
              <a:rPr lang="uk-UA" dirty="0" smtClean="0">
                <a:solidFill>
                  <a:srgbClr val="00B0F0"/>
                </a:solidFill>
              </a:rPr>
              <a:t>  </a:t>
            </a:r>
            <a:r>
              <a:rPr lang="uk-UA" sz="28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rPr>
              <a:t>(1890 — 1976) </a:t>
            </a:r>
            <a:br>
              <a:rPr lang="uk-UA" sz="28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rPr>
            </a:br>
            <a:r>
              <a:rPr lang="uk-UA" sz="28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rPr>
              <a:t>Англійська письменниця детективного жанру </a:t>
            </a:r>
          </a:p>
          <a:p>
            <a:endParaRPr lang="uk-UA"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endParaRPr>
          </a:p>
        </p:txBody>
      </p:sp>
    </p:spTree>
  </p:cSld>
  <p:clrMapOvr>
    <a:masterClrMapping/>
  </p:clrMapOvr>
  <p:transition spd="med">
    <p:wheel spokes="8"/>
    <p:sndAc>
      <p:stSnd>
        <p:snd r:embed="rId2"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Водяные лилии.jpg"/>
          <p:cNvPicPr>
            <a:picLocks noChangeAspect="1"/>
          </p:cNvPicPr>
          <p:nvPr/>
        </p:nvPicPr>
        <p:blipFill>
          <a:blip r:embed="rId3"/>
          <a:stretch>
            <a:fillRect/>
          </a:stretch>
        </p:blipFill>
        <p:spPr>
          <a:xfrm>
            <a:off x="0" y="0"/>
            <a:ext cx="8143900" cy="6858000"/>
          </a:xfrm>
          <a:prstGeom prst="rect">
            <a:avLst/>
          </a:prstGeom>
        </p:spPr>
      </p:pic>
      <p:sp>
        <p:nvSpPr>
          <p:cNvPr id="2" name="Прямоугольник 1"/>
          <p:cNvSpPr/>
          <p:nvPr/>
        </p:nvSpPr>
        <p:spPr>
          <a:xfrm>
            <a:off x="0" y="0"/>
            <a:ext cx="6858000" cy="4247317"/>
          </a:xfrm>
          <a:prstGeom prst="rect">
            <a:avLst/>
          </a:prstGeom>
        </p:spPr>
        <p:txBody>
          <a:bodyPr wrap="square">
            <a:spAutoFit/>
          </a:bodyPr>
          <a:lstStyle/>
          <a:p>
            <a:r>
              <a:rPr lang="uk-UA" dirty="0">
                <a:solidFill>
                  <a:srgbClr val="FFFF00"/>
                </a:solidFill>
              </a:rPr>
              <a:t>Аґата Мері Кларісса Крісті, уроджена Міллер — англійська письменниця, відома своїми детективами, автор 66 детективних романів та понад 100 оповідань. Належить до найвідоміших авторів детективної прози і є одним із найбільш </a:t>
            </a:r>
            <a:r>
              <a:rPr lang="uk-UA" dirty="0">
                <a:solidFill>
                  <a:srgbClr val="FFFF00"/>
                </a:solidFill>
              </a:rPr>
              <a:t>публікуємих</a:t>
            </a:r>
            <a:r>
              <a:rPr lang="uk-UA" dirty="0">
                <a:solidFill>
                  <a:srgbClr val="FFFF00"/>
                </a:solidFill>
              </a:rPr>
              <a:t> письменників за всю історію людства (поступаючись за кількістю виданих примірників своїх творів лише Шекспіру). Мільярд примірників її книжок видано лише у Великій Британії, і ще мільярд — у 103 інших країнах світу. </a:t>
            </a:r>
            <a:br>
              <a:rPr lang="uk-UA" dirty="0">
                <a:solidFill>
                  <a:srgbClr val="FFFF00"/>
                </a:solidFill>
              </a:rPr>
            </a:br>
            <a:r>
              <a:rPr lang="uk-UA" dirty="0">
                <a:solidFill>
                  <a:srgbClr val="FFFF00"/>
                </a:solidFill>
              </a:rPr>
              <a:t>Аґата </a:t>
            </a:r>
            <a:r>
              <a:rPr lang="uk-UA" dirty="0" smtClean="0">
                <a:solidFill>
                  <a:srgbClr val="FFFF00"/>
                </a:solidFill>
              </a:rPr>
              <a:t>Міллер </a:t>
            </a:r>
            <a:r>
              <a:rPr lang="uk-UA" dirty="0">
                <a:solidFill>
                  <a:srgbClr val="FFFF00"/>
                </a:solidFill>
              </a:rPr>
              <a:t>народилася 15 вересня 1890 році у місті </a:t>
            </a:r>
            <a:r>
              <a:rPr lang="uk-UA" dirty="0">
                <a:solidFill>
                  <a:srgbClr val="FFFF00"/>
                </a:solidFill>
              </a:rPr>
              <a:t>Торкі</a:t>
            </a:r>
            <a:r>
              <a:rPr lang="uk-UA" dirty="0">
                <a:solidFill>
                  <a:srgbClr val="FFFF00"/>
                </a:solidFill>
              </a:rPr>
              <a:t>, графство Девон. Її освітою займалася мати, тому Агата була дуже «домашньою» дитиною. З початком I Світової війни Агата Міллер працювала медсестрою у військовому госпіталі. Саме тоді, в перервах між чергуваннями, вона і почала писати детективи. </a:t>
            </a:r>
            <a:r>
              <a:rPr lang="uk-UA" dirty="0"/>
              <a:t/>
            </a:r>
            <a:br>
              <a:rPr lang="uk-UA" dirty="0"/>
            </a:br>
            <a:endParaRPr lang="uk-UA" dirty="0"/>
          </a:p>
        </p:txBody>
      </p:sp>
    </p:spTree>
  </p:cSld>
  <p:clrMapOvr>
    <a:masterClrMapping/>
  </p:clrMapOvr>
  <p:transition spd="med">
    <p:comb/>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additive="base">
                                        <p:cTn id="12"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одяные лилии.jpg"/>
          <p:cNvPicPr>
            <a:picLocks noChangeAspect="1"/>
          </p:cNvPicPr>
          <p:nvPr/>
        </p:nvPicPr>
        <p:blipFill>
          <a:blip r:embed="rId3"/>
          <a:stretch>
            <a:fillRect/>
          </a:stretch>
        </p:blipFill>
        <p:spPr>
          <a:xfrm>
            <a:off x="0" y="0"/>
            <a:ext cx="8215338" cy="6858000"/>
          </a:xfrm>
          <a:prstGeom prst="rect">
            <a:avLst/>
          </a:prstGeom>
        </p:spPr>
      </p:pic>
      <p:sp>
        <p:nvSpPr>
          <p:cNvPr id="4" name="Прямоугольник 3"/>
          <p:cNvSpPr/>
          <p:nvPr/>
        </p:nvSpPr>
        <p:spPr>
          <a:xfrm>
            <a:off x="0" y="0"/>
            <a:ext cx="8286776" cy="6186309"/>
          </a:xfrm>
          <a:prstGeom prst="rect">
            <a:avLst/>
          </a:prstGeom>
        </p:spPr>
        <p:txBody>
          <a:bodyPr wrap="square">
            <a:spAutoFit/>
          </a:bodyPr>
          <a:lstStyle/>
          <a:p>
            <a:r>
              <a:rPr lang="uk-UA" dirty="0">
                <a:solidFill>
                  <a:srgbClr val="FFFF00"/>
                </a:solidFill>
              </a:rPr>
              <a:t>У перший раз вийшла заміж в 1914 році за полковника </a:t>
            </a:r>
            <a:r>
              <a:rPr lang="uk-UA" dirty="0" err="1">
                <a:solidFill>
                  <a:srgbClr val="FFFF00"/>
                </a:solidFill>
              </a:rPr>
              <a:t>Арчібальда</a:t>
            </a:r>
            <a:r>
              <a:rPr lang="uk-UA" dirty="0">
                <a:solidFill>
                  <a:srgbClr val="FFFF00"/>
                </a:solidFill>
              </a:rPr>
              <a:t> Крісті. Шлюб виявився невдалим і був розірваний у 1928 році. Під час першої світової війни Крісті працювала в лікарні, потім — в аптеці. Імовірно, це згодом вплинуло на сюжети її добутків, де часто фігурують отрути й отруєння. В 1920 році Аґата Крісті публікує свій перший детектив — "Таємничий випадок у </a:t>
            </a:r>
            <a:r>
              <a:rPr lang="uk-UA" dirty="0" err="1">
                <a:solidFill>
                  <a:srgbClr val="FFFF00"/>
                </a:solidFill>
              </a:rPr>
              <a:t>Стайлзі</a:t>
            </a:r>
            <a:r>
              <a:rPr lang="uk-UA" dirty="0">
                <a:solidFill>
                  <a:srgbClr val="FFFF00"/>
                </a:solidFill>
              </a:rPr>
              <a:t>". У цьому романі </a:t>
            </a:r>
            <a:r>
              <a:rPr lang="uk-UA" dirty="0" err="1">
                <a:solidFill>
                  <a:srgbClr val="FFFF00"/>
                </a:solidFill>
              </a:rPr>
              <a:t>верше</a:t>
            </a:r>
            <a:r>
              <a:rPr lang="uk-UA" dirty="0">
                <a:solidFill>
                  <a:srgbClr val="FFFF00"/>
                </a:solidFill>
              </a:rPr>
              <a:t> з'являється один з найвідоміших її персонажів — приватний детектив, самозакоханий педантичний бельгієць </a:t>
            </a:r>
            <a:r>
              <a:rPr lang="uk-UA" dirty="0" err="1">
                <a:solidFill>
                  <a:srgbClr val="FFFF00"/>
                </a:solidFill>
              </a:rPr>
              <a:t>Еркюль</a:t>
            </a:r>
            <a:r>
              <a:rPr lang="uk-UA" dirty="0">
                <a:solidFill>
                  <a:srgbClr val="FFFF00"/>
                </a:solidFill>
              </a:rPr>
              <a:t> </a:t>
            </a:r>
            <a:r>
              <a:rPr lang="uk-UA" dirty="0" err="1">
                <a:solidFill>
                  <a:srgbClr val="FFFF00"/>
                </a:solidFill>
              </a:rPr>
              <a:t>Пуаро</a:t>
            </a:r>
            <a:r>
              <a:rPr lang="uk-UA" dirty="0">
                <a:solidFill>
                  <a:srgbClr val="FFFF00"/>
                </a:solidFill>
              </a:rPr>
              <a:t>, який постійно потребував «сировини для роботи сірих клітинок головного мозку». </a:t>
            </a:r>
            <a:r>
              <a:rPr lang="uk-UA" dirty="0" err="1">
                <a:solidFill>
                  <a:srgbClr val="FFFF00"/>
                </a:solidFill>
              </a:rPr>
              <a:t>Пуаро</a:t>
            </a:r>
            <a:r>
              <a:rPr lang="uk-UA" dirty="0">
                <a:solidFill>
                  <a:srgbClr val="FFFF00"/>
                </a:solidFill>
              </a:rPr>
              <a:t> був героєм 25 романів письменниці, поки в 1975 році не «помер» в романі «</a:t>
            </a:r>
            <a:r>
              <a:rPr lang="uk-UA" dirty="0" err="1">
                <a:solidFill>
                  <a:srgbClr val="FFFF00"/>
                </a:solidFill>
              </a:rPr>
              <a:t>Curtain</a:t>
            </a:r>
            <a:r>
              <a:rPr lang="uk-UA" dirty="0">
                <a:solidFill>
                  <a:srgbClr val="FFFF00"/>
                </a:solidFill>
              </a:rPr>
              <a:t>».</a:t>
            </a:r>
            <a:br>
              <a:rPr lang="uk-UA" dirty="0">
                <a:solidFill>
                  <a:srgbClr val="FFFF00"/>
                </a:solidFill>
              </a:rPr>
            </a:br>
            <a:r>
              <a:rPr lang="uk-UA" dirty="0">
                <a:solidFill>
                  <a:srgbClr val="FFFF00"/>
                </a:solidFill>
              </a:rPr>
              <a:t>У 1930 році Аґата Крісті виходить заміж удруге - за археолога сера Макса </a:t>
            </a:r>
            <a:r>
              <a:rPr lang="uk-UA" dirty="0" err="1">
                <a:solidFill>
                  <a:srgbClr val="FFFF00"/>
                </a:solidFill>
              </a:rPr>
              <a:t>Мелоуна</a:t>
            </a:r>
            <a:r>
              <a:rPr lang="uk-UA" dirty="0">
                <a:solidFill>
                  <a:srgbClr val="FFFF00"/>
                </a:solidFill>
              </a:rPr>
              <a:t>. Вона часто супроводжувала чоловіка на розкопки і цей досвід відобразився у кількох її романах. Іншою героїнею багатьох розповідей і романів Агати Крісті була місіс </a:t>
            </a:r>
            <a:r>
              <a:rPr lang="uk-UA" dirty="0" err="1">
                <a:solidFill>
                  <a:srgbClr val="FFFF00"/>
                </a:solidFill>
              </a:rPr>
              <a:t>Марпл</a:t>
            </a:r>
            <a:r>
              <a:rPr lang="uk-UA" dirty="0">
                <a:solidFill>
                  <a:srgbClr val="FFFF00"/>
                </a:solidFill>
              </a:rPr>
              <a:t> – англійка до мозку кісток, яка розслідувала різні злочини, що здійснюються по сусідству. Її «дебют» у глядачів відбувся в 1930 році в романі "</a:t>
            </a:r>
            <a:r>
              <a:rPr lang="uk-UA" dirty="0" err="1">
                <a:solidFill>
                  <a:srgbClr val="FFFF00"/>
                </a:solidFill>
              </a:rPr>
              <a:t>Murder</a:t>
            </a:r>
            <a:r>
              <a:rPr lang="uk-UA" dirty="0">
                <a:solidFill>
                  <a:srgbClr val="FFFF00"/>
                </a:solidFill>
              </a:rPr>
              <a:t> </a:t>
            </a:r>
            <a:r>
              <a:rPr lang="uk-UA" dirty="0" err="1">
                <a:solidFill>
                  <a:srgbClr val="FFFF00"/>
                </a:solidFill>
              </a:rPr>
              <a:t>at</a:t>
            </a:r>
            <a:r>
              <a:rPr lang="uk-UA" dirty="0">
                <a:solidFill>
                  <a:srgbClr val="FFFF00"/>
                </a:solidFill>
              </a:rPr>
              <a:t> </a:t>
            </a:r>
            <a:r>
              <a:rPr lang="uk-UA" dirty="0" err="1">
                <a:solidFill>
                  <a:srgbClr val="FFFF00"/>
                </a:solidFill>
              </a:rPr>
              <a:t>the</a:t>
            </a:r>
            <a:r>
              <a:rPr lang="uk-UA" dirty="0">
                <a:solidFill>
                  <a:srgbClr val="FFFF00"/>
                </a:solidFill>
              </a:rPr>
              <a:t> </a:t>
            </a:r>
            <a:r>
              <a:rPr lang="uk-UA" dirty="0" err="1">
                <a:solidFill>
                  <a:srgbClr val="FFFF00"/>
                </a:solidFill>
              </a:rPr>
              <a:t>Vicarage</a:t>
            </a:r>
            <a:r>
              <a:rPr lang="uk-UA" dirty="0">
                <a:solidFill>
                  <a:srgbClr val="FFFF00"/>
                </a:solidFill>
              </a:rPr>
              <a:t>" («Вбивство в будинку вікарія»).</a:t>
            </a:r>
            <a:br>
              <a:rPr lang="uk-UA" dirty="0">
                <a:solidFill>
                  <a:srgbClr val="FFFF00"/>
                </a:solidFill>
              </a:rPr>
            </a:br>
            <a:r>
              <a:rPr lang="uk-UA" dirty="0">
                <a:solidFill>
                  <a:srgbClr val="FFFF00"/>
                </a:solidFill>
              </a:rPr>
              <a:t>Детективи Крісті мали нечувану популярність; критики та прихильники охрестили письменницю "Королевою детективу". У 1971 році за досягнення в області літератури </a:t>
            </a:r>
            <a:r>
              <a:rPr lang="uk-UA" dirty="0" err="1">
                <a:solidFill>
                  <a:srgbClr val="FFFF00"/>
                </a:solidFill>
              </a:rPr>
              <a:t>Аґаті</a:t>
            </a:r>
            <a:r>
              <a:rPr lang="uk-UA" dirty="0">
                <a:solidFill>
                  <a:srgbClr val="FFFF00"/>
                </a:solidFill>
              </a:rPr>
              <a:t> Крісті було присуджено орден Британської Імперії. </a:t>
            </a:r>
            <a:br>
              <a:rPr lang="uk-UA" dirty="0">
                <a:solidFill>
                  <a:srgbClr val="FFFF00"/>
                </a:solidFill>
              </a:rPr>
            </a:br>
            <a:endParaRPr lang="uk-UA" dirty="0">
              <a:solidFill>
                <a:srgbClr val="FFFF00"/>
              </a:solidFill>
            </a:endParaRPr>
          </a:p>
        </p:txBody>
      </p:sp>
    </p:spTree>
  </p:cSld>
  <p:clrMapOvr>
    <a:masterClrMapping/>
  </p:clrMapOvr>
  <p:transition spd="med">
    <p:split orient="vert"/>
    <p:sndAc>
      <p:stSnd>
        <p:snd r:embed="rId2" name="voltag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одяные лилии.jpg"/>
          <p:cNvPicPr>
            <a:picLocks noChangeAspect="1"/>
          </p:cNvPicPr>
          <p:nvPr/>
        </p:nvPicPr>
        <p:blipFill>
          <a:blip r:embed="rId3"/>
          <a:stretch>
            <a:fillRect/>
          </a:stretch>
        </p:blipFill>
        <p:spPr>
          <a:xfrm>
            <a:off x="0" y="0"/>
            <a:ext cx="8215338" cy="6858000"/>
          </a:xfrm>
          <a:prstGeom prst="rect">
            <a:avLst/>
          </a:prstGeom>
        </p:spPr>
      </p:pic>
      <p:sp>
        <p:nvSpPr>
          <p:cNvPr id="1025" name="Rectangle 1"/>
          <p:cNvSpPr>
            <a:spLocks noChangeArrowheads="1"/>
          </p:cNvSpPr>
          <p:nvPr/>
        </p:nvSpPr>
        <p:spPr bwMode="auto">
          <a:xfrm>
            <a:off x="0" y="0"/>
            <a:ext cx="8215338" cy="67095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6675"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rgbClr val="FFFF00"/>
                </a:solidFill>
                <a:effectLst/>
                <a:latin typeface="Calibri" pitchFamily="34" charset="0"/>
                <a:ea typeface="Times New Roman" pitchFamily="18" charset="0"/>
                <a:cs typeface="Times New Roman" pitchFamily="18" charset="0"/>
              </a:rPr>
              <a:t>Також, необхідно відмітити, що пані Агата була неординарною особою у повсякденному житті. Вона вела активний спосіб життя, і в свій час була добре знаною у певних закладах, наприклад пабах(барах). З цього приводу існує багато чуток та пліток, які є досить різножанровими у тематиці, однак, це всього лиш чутки, та не буває диму без вогню. </a:t>
            </a:r>
            <a:br>
              <a:rPr kumimoji="0" lang="uk-UA" sz="2000" b="0" i="0" u="none" strike="noStrike" cap="none" normalizeH="0" baseline="0" dirty="0" smtClean="0">
                <a:ln>
                  <a:noFill/>
                </a:ln>
                <a:solidFill>
                  <a:srgbClr val="FFFF00"/>
                </a:solidFill>
                <a:effectLst/>
                <a:latin typeface="Calibri" pitchFamily="34" charset="0"/>
                <a:ea typeface="Times New Roman" pitchFamily="18" charset="0"/>
                <a:cs typeface="Times New Roman" pitchFamily="18" charset="0"/>
              </a:rPr>
            </a:br>
            <a:r>
              <a:rPr kumimoji="0" lang="uk-UA" sz="2000" b="0" i="0" u="none" strike="noStrike" cap="none" normalizeH="0" baseline="0" dirty="0" smtClean="0">
                <a:ln>
                  <a:noFill/>
                </a:ln>
                <a:solidFill>
                  <a:srgbClr val="FFFF00"/>
                </a:solidFill>
                <a:effectLst/>
                <a:latin typeface="Calibri" pitchFamily="34" charset="0"/>
                <a:ea typeface="Times New Roman" pitchFamily="18" charset="0"/>
                <a:cs typeface="Times New Roman" pitchFamily="18" charset="0"/>
              </a:rPr>
              <a:t>Вона була нігілістом традицій загально прийнятих норм Британії щодо відносин між мужчиною та жінкою. Взагалі, дуже важко знайти хоч якісь дані про її відносини із родиною. Якщо підсумувати, можна відмітити, що А.Крісті мала прекрасну фантазію, яку змогла реалізувати у детективному жанрі </a:t>
            </a:r>
            <a:r>
              <a:rPr kumimoji="0" lang="uk-UA" sz="2000" b="0" i="0" u="none" strike="noStrike" cap="none" normalizeH="0" baseline="0" dirty="0" err="1" smtClean="0">
                <a:ln>
                  <a:noFill/>
                </a:ln>
                <a:solidFill>
                  <a:srgbClr val="FFFF00"/>
                </a:solidFill>
                <a:effectLst/>
                <a:latin typeface="Calibri" pitchFamily="34" charset="0"/>
                <a:ea typeface="Times New Roman" pitchFamily="18" charset="0"/>
                <a:cs typeface="Times New Roman" pitchFamily="18" charset="0"/>
              </a:rPr>
              <a:t>літертури</a:t>
            </a:r>
            <a:r>
              <a:rPr kumimoji="0" lang="uk-UA" sz="2000" b="0" i="0" u="none" strike="noStrike" cap="none" normalizeH="0" baseline="0" dirty="0" smtClean="0">
                <a:ln>
                  <a:noFill/>
                </a:ln>
                <a:solidFill>
                  <a:srgbClr val="FFFF00"/>
                </a:solidFill>
                <a:effectLst/>
                <a:latin typeface="Calibri" pitchFamily="34" charset="0"/>
                <a:ea typeface="Times New Roman" pitchFamily="18" charset="0"/>
                <a:cs typeface="Times New Roman" pitchFamily="18" charset="0"/>
              </a:rPr>
              <a:t>, але при цьому була "далеко не ангел" на просторах життя.</a:t>
            </a:r>
            <a:endParaRPr kumimoji="0" lang="uk-UA" sz="2000" b="1" i="0" u="none" strike="noStrike" cap="none" normalizeH="0" baseline="0" dirty="0" smtClean="0">
              <a:ln>
                <a:noFill/>
              </a:ln>
              <a:solidFill>
                <a:srgbClr val="FFFF00"/>
              </a:solidFill>
              <a:effectLst/>
              <a:latin typeface="Arial" pitchFamily="34" charset="0"/>
              <a:ea typeface="Times New Roman" pitchFamily="18" charset="0"/>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FFFF00"/>
                </a:solidFill>
                <a:effectLst/>
                <a:latin typeface="Arial" pitchFamily="34" charset="0"/>
                <a:ea typeface="Times New Roman" pitchFamily="18" charset="0"/>
              </a:rPr>
              <a:t>Твори</a:t>
            </a: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 українською:</a:t>
            </a:r>
            <a:br>
              <a:rPr kumimoji="0" lang="uk-UA" sz="2000" b="0" i="0" u="none" strike="noStrike" cap="none" normalizeH="0" baseline="0" dirty="0" smtClean="0">
                <a:ln>
                  <a:noFill/>
                </a:ln>
                <a:solidFill>
                  <a:srgbClr val="FFFF00"/>
                </a:solidFill>
                <a:effectLst/>
                <a:latin typeface="Arial" pitchFamily="34" charset="0"/>
                <a:ea typeface="Times New Roman" pitchFamily="18" charset="0"/>
              </a:rPr>
            </a:b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Крадіжка в готелі «Гранд-Метрополітен» *детективне оповідання*</a:t>
            </a:r>
            <a:br>
              <a:rPr kumimoji="0" lang="uk-UA" sz="2000" b="0" i="0" u="none" strike="noStrike" cap="none" normalizeH="0" baseline="0" dirty="0" smtClean="0">
                <a:ln>
                  <a:noFill/>
                </a:ln>
                <a:solidFill>
                  <a:srgbClr val="FFFF00"/>
                </a:solidFill>
                <a:effectLst/>
                <a:latin typeface="Arial" pitchFamily="34" charset="0"/>
                <a:ea typeface="Times New Roman" pitchFamily="18" charset="0"/>
              </a:rPr>
            </a:b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1933 Червоний сигнал  *детективне оповідання*</a:t>
            </a:r>
            <a:br>
              <a:rPr kumimoji="0" lang="uk-UA" sz="2000" b="0" i="0" u="none" strike="noStrike" cap="none" normalizeH="0" baseline="0" dirty="0" smtClean="0">
                <a:ln>
                  <a:noFill/>
                </a:ln>
                <a:solidFill>
                  <a:srgbClr val="FFFF00"/>
                </a:solidFill>
                <a:effectLst/>
                <a:latin typeface="Arial" pitchFamily="34" charset="0"/>
                <a:ea typeface="Times New Roman" pitchFamily="18" charset="0"/>
              </a:rPr>
            </a:b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1933 Свідок обвинувачення *детективне оповідання*</a:t>
            </a:r>
            <a:br>
              <a:rPr kumimoji="0" lang="uk-UA" sz="2000" b="0" i="0" u="none" strike="noStrike" cap="none" normalizeH="0" baseline="0" dirty="0" smtClean="0">
                <a:ln>
                  <a:noFill/>
                </a:ln>
                <a:solidFill>
                  <a:srgbClr val="FFFF00"/>
                </a:solidFill>
                <a:effectLst/>
                <a:latin typeface="Arial" pitchFamily="34" charset="0"/>
                <a:ea typeface="Times New Roman" pitchFamily="18" charset="0"/>
              </a:rPr>
            </a:b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1934 Дельфійський оракул *детективне оповідання*</a:t>
            </a:r>
            <a:br>
              <a:rPr kumimoji="0" lang="uk-UA" sz="2000" b="0" i="0" u="none" strike="noStrike" cap="none" normalizeH="0" baseline="0" dirty="0" smtClean="0">
                <a:ln>
                  <a:noFill/>
                </a:ln>
                <a:solidFill>
                  <a:srgbClr val="FFFF00"/>
                </a:solidFill>
                <a:effectLst/>
                <a:latin typeface="Arial" pitchFamily="34" charset="0"/>
                <a:ea typeface="Times New Roman" pitchFamily="18" charset="0"/>
              </a:rPr>
            </a:b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1934 Любов незнайомця (Котедж «Соловей») *детективне оповідання*</a:t>
            </a:r>
            <a:br>
              <a:rPr kumimoji="0" lang="uk-UA" sz="2000" b="0" i="0" u="none" strike="noStrike" cap="none" normalizeH="0" baseline="0" dirty="0" smtClean="0">
                <a:ln>
                  <a:noFill/>
                </a:ln>
                <a:solidFill>
                  <a:srgbClr val="FFFF00"/>
                </a:solidFill>
                <a:effectLst/>
                <a:latin typeface="Arial" pitchFamily="34" charset="0"/>
                <a:ea typeface="Times New Roman" pitchFamily="18" charset="0"/>
              </a:rPr>
            </a:b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1934 Таємниця іспанської шалі (Пригода містера </a:t>
            </a:r>
            <a:r>
              <a:rPr kumimoji="0" lang="uk-UA" sz="2000" b="0" i="0" u="none" strike="noStrike" cap="none" normalizeH="0" baseline="0" dirty="0" err="1" smtClean="0">
                <a:ln>
                  <a:noFill/>
                </a:ln>
                <a:solidFill>
                  <a:srgbClr val="FFFF00"/>
                </a:solidFill>
                <a:effectLst/>
                <a:latin typeface="Arial" pitchFamily="34" charset="0"/>
                <a:ea typeface="Times New Roman" pitchFamily="18" charset="0"/>
              </a:rPr>
              <a:t>Іствуда</a:t>
            </a:r>
            <a:r>
              <a:rPr kumimoji="0" lang="uk-UA" sz="2000" b="0" i="0" u="none" strike="noStrike" cap="none" normalizeH="0" baseline="0" dirty="0" smtClean="0">
                <a:ln>
                  <a:noFill/>
                </a:ln>
                <a:solidFill>
                  <a:srgbClr val="FFFF00"/>
                </a:solidFill>
                <a:effectLst/>
                <a:latin typeface="Arial" pitchFamily="34" charset="0"/>
                <a:ea typeface="Times New Roman" pitchFamily="18" charset="0"/>
              </a:rPr>
              <a:t>) *детективне оповідання*</a:t>
            </a:r>
            <a:r>
              <a:rPr kumimoji="0" lang="uk-UA" sz="1200" b="0" i="0" u="none" strike="noStrike" cap="none" normalizeH="0" baseline="0" dirty="0" smtClean="0">
                <a:ln>
                  <a:noFill/>
                </a:ln>
                <a:solidFill>
                  <a:srgbClr val="000000"/>
                </a:solidFill>
                <a:effectLst/>
                <a:latin typeface="Arial" pitchFamily="34" charset="0"/>
                <a:ea typeface="Times New Roman" pitchFamily="18" charset="0"/>
              </a:rPr>
              <a:t/>
            </a:r>
            <a:br>
              <a:rPr kumimoji="0" lang="uk-UA" sz="1200" b="0" i="0" u="none" strike="noStrike" cap="none" normalizeH="0" baseline="0" dirty="0" smtClean="0">
                <a:ln>
                  <a:noFill/>
                </a:ln>
                <a:solidFill>
                  <a:srgbClr val="000000"/>
                </a:solidFill>
                <a:effectLst/>
                <a:latin typeface="Arial" pitchFamily="34" charset="0"/>
                <a:ea typeface="Times New Roman" pitchFamily="18" charset="0"/>
              </a:rPr>
            </a:br>
            <a:r>
              <a:rPr kumimoji="0" lang="uk-UA" sz="1200" b="0" i="0" u="none" strike="noStrike" cap="none" normalizeH="0" baseline="0" dirty="0" smtClean="0">
                <a:ln>
                  <a:noFill/>
                </a:ln>
                <a:solidFill>
                  <a:srgbClr val="000000"/>
                </a:solidFill>
                <a:effectLst/>
                <a:latin typeface="Arial" pitchFamily="34" charset="0"/>
                <a:ea typeface="Times New Roman" pitchFamily="18" charset="0"/>
              </a:rPr>
              <a:t/>
            </a:r>
            <a:br>
              <a:rPr kumimoji="0" lang="uk-UA" sz="1200" b="0" i="0" u="none" strike="noStrike" cap="none" normalizeH="0" baseline="0" dirty="0" smtClean="0">
                <a:ln>
                  <a:noFill/>
                </a:ln>
                <a:solidFill>
                  <a:srgbClr val="000000"/>
                </a:solidFill>
                <a:effectLst/>
                <a:latin typeface="Arial" pitchFamily="34" charset="0"/>
                <a:ea typeface="Times New Roman" pitchFamily="18" charset="0"/>
              </a:rPr>
            </a:br>
            <a:endParaRPr kumimoji="0" lang="uk-UA"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strips/>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5">
                                            <p:txEl>
                                              <p:pRg st="0" end="0"/>
                                            </p:txEl>
                                          </p:spTgt>
                                        </p:tgtEl>
                                        <p:attrNameLst>
                                          <p:attrName>style.visibility</p:attrName>
                                        </p:attrNameLst>
                                      </p:cBhvr>
                                      <p:to>
                                        <p:strVal val="visible"/>
                                      </p:to>
                                    </p:set>
                                    <p:anim calcmode="lin" valueType="num">
                                      <p:cBhvr additive="base">
                                        <p:cTn id="12" dur="500" fill="hold"/>
                                        <p:tgtEl>
                                          <p:spTgt spid="102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5">
                                            <p:txEl>
                                              <p:pRg st="1" end="1"/>
                                            </p:txEl>
                                          </p:spTgt>
                                        </p:tgtEl>
                                        <p:attrNameLst>
                                          <p:attrName>style.visibility</p:attrName>
                                        </p:attrNameLst>
                                      </p:cBhvr>
                                      <p:to>
                                        <p:strVal val="visible"/>
                                      </p:to>
                                    </p:set>
                                    <p:anim calcmode="lin" valueType="num">
                                      <p:cBhvr additive="base">
                                        <p:cTn id="18" dur="500" fill="hold"/>
                                        <p:tgtEl>
                                          <p:spTgt spid="102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2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4929190" y="285728"/>
            <a:ext cx="4214810" cy="7358066"/>
          </a:xfrm>
        </p:spPr>
        <p:txBody>
          <a:bodyPr>
            <a:normAutofit/>
          </a:bodyPr>
          <a:lstStyle/>
          <a:p>
            <a:r>
              <a:rPr lang="uk-UA" sz="1800" dirty="0" smtClean="0">
                <a:solidFill>
                  <a:srgbClr val="FFFF00"/>
                </a:solidFill>
              </a:rPr>
              <a:t>Померла письменниця 12 січня 1976 р. у місті </a:t>
            </a:r>
            <a:r>
              <a:rPr lang="uk-UA" sz="1800" dirty="0" err="1" smtClean="0">
                <a:solidFill>
                  <a:srgbClr val="FFFF00"/>
                </a:solidFill>
              </a:rPr>
              <a:t>Воллінґфорд</a:t>
            </a:r>
            <a:r>
              <a:rPr lang="uk-UA" sz="1800" dirty="0" smtClean="0">
                <a:solidFill>
                  <a:srgbClr val="FFFF00"/>
                </a:solidFill>
              </a:rPr>
              <a:t>, </a:t>
            </a:r>
            <a:r>
              <a:rPr lang="uk-UA" sz="1800" dirty="0" err="1" smtClean="0">
                <a:solidFill>
                  <a:srgbClr val="FFFF00"/>
                </a:solidFill>
              </a:rPr>
              <a:t>Оксфордшир</a:t>
            </a:r>
            <a:r>
              <a:rPr lang="uk-UA" sz="1800" dirty="0" smtClean="0">
                <a:solidFill>
                  <a:srgbClr val="FFFF00"/>
                </a:solidFill>
              </a:rPr>
              <a:t>.</a:t>
            </a:r>
            <a:br>
              <a:rPr lang="uk-UA" sz="1800" dirty="0" smtClean="0">
                <a:solidFill>
                  <a:srgbClr val="FFFF00"/>
                </a:solidFill>
              </a:rPr>
            </a:br>
            <a:r>
              <a:rPr lang="uk-UA" sz="1800" dirty="0" smtClean="0">
                <a:solidFill>
                  <a:srgbClr val="FFFF00"/>
                </a:solidFill>
              </a:rPr>
              <a:t>Аґата Крісті є неперевершеною майстринею детективного жанру. Її романи "Убивство </a:t>
            </a:r>
            <a:r>
              <a:rPr lang="uk-UA" sz="1800" dirty="0" err="1" smtClean="0">
                <a:solidFill>
                  <a:srgbClr val="FFFF00"/>
                </a:solidFill>
              </a:rPr>
              <a:t>Роджера</a:t>
            </a:r>
            <a:r>
              <a:rPr lang="uk-UA" sz="1800" dirty="0" smtClean="0">
                <a:solidFill>
                  <a:srgbClr val="FFFF00"/>
                </a:solidFill>
              </a:rPr>
              <a:t> </a:t>
            </a:r>
            <a:r>
              <a:rPr lang="uk-UA" sz="1800" dirty="0" err="1" smtClean="0">
                <a:solidFill>
                  <a:srgbClr val="FFFF00"/>
                </a:solidFill>
              </a:rPr>
              <a:t>Екройда</a:t>
            </a:r>
            <a:r>
              <a:rPr lang="uk-UA" sz="1800" dirty="0" smtClean="0">
                <a:solidFill>
                  <a:srgbClr val="FFFF00"/>
                </a:solidFill>
              </a:rPr>
              <a:t>", "Десять негренят", "Убивство у Східному експресі", "Вбивства за алфавітом" та багато інших увійшли до класики світової літератури. Її п'єса "Мишоловка", написана за її ж однойменною повістю та уперше поставлена у 1952 році, </a:t>
            </a:r>
            <a:r>
              <a:rPr lang="uk-UA" sz="1800" dirty="0" err="1" smtClean="0">
                <a:solidFill>
                  <a:srgbClr val="FFFF00"/>
                </a:solidFill>
              </a:rPr>
              <a:t>досьогодні</a:t>
            </a:r>
            <a:r>
              <a:rPr lang="uk-UA" sz="1800" dirty="0" smtClean="0">
                <a:solidFill>
                  <a:srgbClr val="FFFF00"/>
                </a:solidFill>
              </a:rPr>
              <a:t> безупинно демонструється на підмостках лондонських театрів. За творами </a:t>
            </a:r>
            <a:r>
              <a:rPr lang="uk-UA" sz="1800" dirty="0" err="1" smtClean="0">
                <a:solidFill>
                  <a:srgbClr val="FFFF00"/>
                </a:solidFill>
              </a:rPr>
              <a:t>Аґати</a:t>
            </a:r>
            <a:r>
              <a:rPr lang="uk-UA" sz="1800" dirty="0" smtClean="0">
                <a:solidFill>
                  <a:srgbClr val="FFFF00"/>
                </a:solidFill>
              </a:rPr>
              <a:t> Крісті знято кілька десятків фільмів та серіалів а також створено 3 комп'ютерні гри.</a:t>
            </a:r>
            <a:br>
              <a:rPr lang="uk-UA" sz="1800" dirty="0" smtClean="0">
                <a:solidFill>
                  <a:srgbClr val="FFFF00"/>
                </a:solidFill>
              </a:rPr>
            </a:br>
            <a:r>
              <a:rPr lang="uk-UA" sz="1800" dirty="0" smtClean="0">
                <a:solidFill>
                  <a:srgbClr val="FFFF00"/>
                </a:solidFill>
              </a:rPr>
              <a:t>На сьогоднішній день її книги видані тиражем більше 100 мільйонів екземплярів і перекладені  на 100 мов.</a:t>
            </a:r>
          </a:p>
          <a:p>
            <a:endParaRPr lang="uk-UA" sz="1800" dirty="0">
              <a:solidFill>
                <a:srgbClr val="FFFF00"/>
              </a:solidFill>
            </a:endParaRPr>
          </a:p>
        </p:txBody>
      </p:sp>
      <p:pic>
        <p:nvPicPr>
          <p:cNvPr id="5" name="Рисунок 4" descr="Agatha Christie (Агата Крісті)"/>
          <p:cNvPicPr>
            <a:picLocks noGrp="1"/>
          </p:cNvPicPr>
          <p:nvPr>
            <p:ph type="pic" idx="1"/>
          </p:nvPr>
        </p:nvPicPr>
        <p:blipFill>
          <a:blip r:embed="rId3"/>
          <a:srcRect t="14121" b="14121"/>
          <a:stretch>
            <a:fillRect/>
          </a:stretch>
        </p:blipFill>
        <p:spPr bwMode="auto">
          <a:prstGeom prst="rect">
            <a:avLst/>
          </a:prstGeom>
          <a:noFill/>
          <a:ln w="9525">
            <a:noFill/>
            <a:miter lim="800000"/>
            <a:headEnd/>
            <a:tailEnd/>
          </a:ln>
        </p:spPr>
      </p:pic>
    </p:spTree>
  </p:cSld>
  <p:clrMapOvr>
    <a:masterClrMapping/>
  </p:clrMapOvr>
  <p:transition spd="med">
    <p:newsflash/>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Другая 2">
      <a:dk1>
        <a:srgbClr val="FCBA8A"/>
      </a:dk1>
      <a:lt1>
        <a:srgbClr val="FCBA8A"/>
      </a:lt1>
      <a:dk2>
        <a:srgbClr val="DE9306"/>
      </a:dk2>
      <a:lt2>
        <a:srgbClr val="F7B02A"/>
      </a:lt2>
      <a:accent1>
        <a:srgbClr val="F9B639"/>
      </a:accent1>
      <a:accent2>
        <a:srgbClr val="E2A7C8"/>
      </a:accent2>
      <a:accent3>
        <a:srgbClr val="DE6C36"/>
      </a:accent3>
      <a:accent4>
        <a:srgbClr val="F9B639"/>
      </a:accent4>
      <a:accent5>
        <a:srgbClr val="E5BCDC"/>
      </a:accent5>
      <a:accent6>
        <a:srgbClr val="FA8D3D"/>
      </a:accent6>
      <a:hlink>
        <a:srgbClr val="FFDE66"/>
      </a:hlink>
      <a:folHlink>
        <a:srgbClr val="946204"/>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TotalTime>
  <Words>279</Words>
  <Application>Microsoft Office PowerPoint</Application>
  <PresentationFormat>Экран (4:3)</PresentationFormat>
  <Paragraphs>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Изящная</vt:lpstr>
      <vt:lpstr>Agatha Christie (Агата Крісті) (Agatha Mary Clarissa Christie - Аґата Мері Кларісса Крісті)</vt:lpstr>
      <vt:lpstr>Слайд 2</vt:lpstr>
      <vt:lpstr>Слайд 3</vt:lpstr>
      <vt:lpstr>Слайд 4</vt:lpstr>
      <vt:lpstr>Слайд 5</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Agatha Christie (Агата Крісті) (Agatha Mary Clarissa Christie - Аґата Мері Кларісса Крісті)</dc:title>
  <dc:creator>user</dc:creator>
  <cp:lastModifiedBy>user</cp:lastModifiedBy>
  <cp:revision>4</cp:revision>
  <dcterms:created xsi:type="dcterms:W3CDTF">2010-02-03T20:08:38Z</dcterms:created>
  <dcterms:modified xsi:type="dcterms:W3CDTF">2010-02-03T20:40:50Z</dcterms:modified>
</cp:coreProperties>
</file>