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6B2566D-54F8-42D3-9508-12F45BD09FD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790C92-B57E-4531-B0C8-0B8CCAD07C94}" type="datetimeFigureOut">
              <a:rPr lang="ru-RU" smtClean="0"/>
              <a:t>23.12.2013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717032"/>
            <a:ext cx="7543800" cy="2593975"/>
          </a:xfrm>
        </p:spPr>
        <p:txBody>
          <a:bodyPr/>
          <a:lstStyle/>
          <a:p>
            <a:r>
              <a:rPr lang="ru-RU" dirty="0" smtClean="0"/>
              <a:t>Владимир Маяковский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766520" cy="1066800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(1883–1930)</a:t>
            </a:r>
            <a:endParaRPr lang="ru-RU" sz="3200" dirty="0"/>
          </a:p>
        </p:txBody>
      </p:sp>
      <p:pic>
        <p:nvPicPr>
          <p:cNvPr id="1026" name="Picture 2" descr="http://cs424824.vk.me/v424824716/42ca/P_ZgGq4WT-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5544616" cy="31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02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8568" y="1600200"/>
            <a:ext cx="5488632" cy="3629000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Владимир Владимирович Маяковский родился 19 июля 1893 года в селе </a:t>
            </a:r>
            <a:r>
              <a:rPr lang="ru-RU" dirty="0" err="1"/>
              <a:t>Багдади</a:t>
            </a:r>
            <a:r>
              <a:rPr lang="ru-RU" dirty="0"/>
              <a:t>, в Грузии. Его отец был лесничим.</a:t>
            </a:r>
          </a:p>
          <a:p>
            <a:pPr marL="114300" indent="0">
              <a:buNone/>
            </a:pPr>
            <a:r>
              <a:rPr lang="ru-RU" dirty="0"/>
              <a:t>С 1902 по 1906 годы Маяковский учился в гимназии в городе Кутаиси, однако после смерти отца его семья переехала в Москву.</a:t>
            </a:r>
          </a:p>
          <a:p>
            <a:pPr marL="114300" indent="0">
              <a:buNone/>
            </a:pPr>
            <a:r>
              <a:rPr lang="ru-RU" dirty="0"/>
              <a:t>После того, как за неуплату за обучение Маяковского исключили из гимназии, он поступил в подготовительный класс Строгановского </a:t>
            </a:r>
            <a:r>
              <a:rPr lang="ru-RU" dirty="0" smtClean="0"/>
              <a:t>центрального</a:t>
            </a:r>
            <a:endParaRPr lang="ru-RU" dirty="0"/>
          </a:p>
        </p:txBody>
      </p:sp>
      <p:pic>
        <p:nvPicPr>
          <p:cNvPr id="2050" name="Picture 2" descr="http://www.poslushayte.ru/Mayakovskiy_files/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95450"/>
            <a:ext cx="1905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085183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7E97AD"/>
              </a:buClr>
            </a:pPr>
            <a:r>
              <a:rPr lang="ru-RU" sz="2200" dirty="0">
                <a:solidFill>
                  <a:srgbClr val="000000"/>
                </a:solidFill>
              </a:rPr>
              <a:t>художественно-промышленного училища</a:t>
            </a:r>
            <a:r>
              <a:rPr lang="ru-RU" sz="2200" dirty="0" smtClean="0">
                <a:solidFill>
                  <a:srgbClr val="000000"/>
                </a:solidFill>
              </a:rPr>
              <a:t>. </a:t>
            </a:r>
            <a:r>
              <a:rPr lang="ru-RU" sz="2200" dirty="0"/>
              <a:t>В 1908 году Маяковский вступил в ряды РСДРП, трижды подвергался арестам, в 1909 году просидел </a:t>
            </a:r>
            <a:r>
              <a:rPr lang="ru-RU" sz="2200" dirty="0" smtClean="0"/>
              <a:t>в </a:t>
            </a:r>
            <a:r>
              <a:rPr lang="ru-RU" sz="2400" dirty="0"/>
              <a:t>Бутырской тюрьме </a:t>
            </a:r>
            <a:r>
              <a:rPr lang="ru-RU" sz="2400" dirty="0" smtClean="0"/>
              <a:t>из-за</a:t>
            </a:r>
            <a:endParaRPr lang="ru-RU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301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800600"/>
          </a:xfrm>
        </p:spPr>
        <p:txBody>
          <a:bodyPr>
            <a:normAutofit/>
          </a:bodyPr>
          <a:lstStyle/>
          <a:p>
            <a:pPr marL="114300" lvl="0" indent="0">
              <a:buNone/>
            </a:pPr>
            <a:r>
              <a:rPr lang="ru-RU" sz="2000" dirty="0"/>
              <a:t>участия </a:t>
            </a:r>
            <a:r>
              <a:rPr lang="ru-RU" sz="2000" dirty="0" smtClean="0"/>
              <a:t>в </a:t>
            </a:r>
            <a:r>
              <a:rPr lang="ru-RU" sz="2000" dirty="0"/>
              <a:t>подпольной работе. Именно 1909 год </a:t>
            </a:r>
            <a:r>
              <a:rPr lang="ru-RU" sz="2000" dirty="0" smtClean="0"/>
              <a:t> стал </a:t>
            </a:r>
            <a:r>
              <a:rPr lang="ru-RU" sz="2000" dirty="0"/>
              <a:t>отправной точкой в поэтической работе Маяковского</a:t>
            </a:r>
            <a:r>
              <a:rPr lang="ru-RU" sz="2000" dirty="0" smtClean="0"/>
              <a:t>.</a:t>
            </a:r>
          </a:p>
          <a:p>
            <a:pPr marL="114300" lvl="0" indent="0">
              <a:buNone/>
            </a:pPr>
            <a:r>
              <a:rPr lang="ru-RU" sz="2000" dirty="0"/>
              <a:t>В </a:t>
            </a:r>
            <a:r>
              <a:rPr lang="ru-RU" sz="2000" dirty="0" smtClean="0"/>
              <a:t>1910–1913 </a:t>
            </a:r>
            <a:r>
              <a:rPr lang="ru-RU" sz="2000" dirty="0"/>
              <a:t>годах Маяковский заявил о себе как поэт модернистского толка, с 1912 года он принимает участие во всех модных диспутах и выставках, сближается с поэтами-футуристами. В 1913 году вышел первый сборник Маяковского «Я</a:t>
            </a:r>
            <a:r>
              <a:rPr lang="ru-RU" sz="2000" dirty="0" smtClean="0"/>
              <a:t>». В 1913–15 </a:t>
            </a:r>
            <a:r>
              <a:rPr lang="ru-RU" sz="2000" dirty="0"/>
              <a:t>годах в альманахе футуристов были напечатаны его </a:t>
            </a:r>
            <a:r>
              <a:rPr lang="ru-RU" sz="2000" dirty="0" smtClean="0"/>
              <a:t>стихотворения</a:t>
            </a:r>
            <a:r>
              <a:rPr lang="ru-RU" sz="2000" dirty="0"/>
              <a:t>: </a:t>
            </a:r>
            <a:r>
              <a:rPr lang="ru-RU" sz="2000" dirty="0" smtClean="0"/>
              <a:t>«Утро», «Ночь», «Порт».</a:t>
            </a:r>
          </a:p>
          <a:p>
            <a:pPr marL="114300" lvl="0" indent="0">
              <a:buNone/>
            </a:pPr>
            <a:r>
              <a:rPr lang="ru-RU" sz="2000" dirty="0" smtClean="0"/>
              <a:t>В годы Первой мировой войны поэт создает цикл стихов, в которых осуждает и обличает эту войну. </a:t>
            </a:r>
            <a:endParaRPr lang="ru-RU" dirty="0"/>
          </a:p>
        </p:txBody>
      </p:sp>
      <p:pic>
        <p:nvPicPr>
          <p:cNvPr id="3076" name="Picture 4" descr="Файл:Мая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733" y="1571278"/>
            <a:ext cx="2729880" cy="384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4568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lvl="0" indent="0">
              <a:buNone/>
            </a:pPr>
            <a:r>
              <a:rPr lang="ru-RU" sz="2300" dirty="0" smtClean="0"/>
              <a:t>В 1915–17 </a:t>
            </a:r>
            <a:r>
              <a:rPr lang="ru-RU" sz="2300" dirty="0"/>
              <a:t>годах появляются стихи, где Маяковский выражает неприятие основ буржуазного общества: </a:t>
            </a:r>
            <a:r>
              <a:rPr lang="ru-RU" sz="2300" dirty="0" smtClean="0"/>
              <a:t>«Облако </a:t>
            </a:r>
            <a:r>
              <a:rPr lang="ru-RU" sz="2300" dirty="0"/>
              <a:t>в </a:t>
            </a:r>
            <a:r>
              <a:rPr lang="ru-RU" sz="2300" dirty="0" smtClean="0"/>
              <a:t>штанах», «Война </a:t>
            </a:r>
            <a:r>
              <a:rPr lang="ru-RU" sz="2300" dirty="0"/>
              <a:t>и </a:t>
            </a:r>
            <a:r>
              <a:rPr lang="ru-RU" sz="2300" dirty="0" smtClean="0"/>
              <a:t>мир», «Флейта-позвоночник».</a:t>
            </a:r>
          </a:p>
          <a:p>
            <a:pPr marL="114300" lvl="0" indent="0">
              <a:buNone/>
            </a:pPr>
            <a:r>
              <a:rPr lang="ru-RU" sz="2400" dirty="0"/>
              <a:t>В 1916 году вышел первый большой сборник «Простое как мычание».</a:t>
            </a:r>
            <a:endParaRPr lang="ru-RU" sz="2300" dirty="0" smtClean="0"/>
          </a:p>
          <a:p>
            <a:pPr marL="114300" indent="0">
              <a:buNone/>
            </a:pPr>
            <a:r>
              <a:rPr lang="ru-RU" sz="2300" dirty="0"/>
              <a:t>Октябрьскую революцию Маяковский приветствовал, его </a:t>
            </a:r>
            <a:r>
              <a:rPr lang="ru-RU" sz="2300" dirty="0" smtClean="0"/>
              <a:t>«Левый марш» </a:t>
            </a:r>
            <a:r>
              <a:rPr lang="ru-RU" sz="2300" dirty="0"/>
              <a:t>становится как бы гимном революции.</a:t>
            </a:r>
          </a:p>
          <a:p>
            <a:pPr marL="114300" indent="0">
              <a:buNone/>
            </a:pPr>
            <a:r>
              <a:rPr lang="ru-RU" sz="2300" dirty="0"/>
              <a:t>Во время Гражданской войны Владимир Владимирович трудился в </a:t>
            </a:r>
            <a:r>
              <a:rPr lang="ru-RU" sz="2300" dirty="0" smtClean="0"/>
              <a:t>«Окнах РОСТА», </a:t>
            </a:r>
            <a:r>
              <a:rPr lang="ru-RU" sz="2300" dirty="0"/>
              <a:t>где создавал агитационные плакаты и сопровождал их стихами. Маяковский воспевал новый строй, в 20-е годы появляются такие известные его стихи, как </a:t>
            </a:r>
            <a:r>
              <a:rPr lang="ru-RU" sz="2300" dirty="0" smtClean="0"/>
              <a:t>«Хорошо!», «Владимир </a:t>
            </a:r>
            <a:r>
              <a:rPr lang="ru-RU" sz="2300" dirty="0"/>
              <a:t>Ильич </a:t>
            </a:r>
            <a:r>
              <a:rPr lang="ru-RU" sz="2300" dirty="0" smtClean="0"/>
              <a:t>Ленин», «Товарищу </a:t>
            </a:r>
            <a:r>
              <a:rPr lang="ru-RU" sz="2300" dirty="0"/>
              <a:t>Нетте, пароходу и </a:t>
            </a:r>
            <a:r>
              <a:rPr lang="ru-RU" sz="2300" dirty="0" smtClean="0"/>
              <a:t>человеку», «Про это», «Стихи </a:t>
            </a:r>
            <a:r>
              <a:rPr lang="ru-RU" sz="2300" dirty="0"/>
              <a:t>о советском </a:t>
            </a:r>
            <a:r>
              <a:rPr lang="ru-RU" sz="2300" dirty="0" smtClean="0"/>
              <a:t>паспорте».</a:t>
            </a:r>
          </a:p>
        </p:txBody>
      </p:sp>
    </p:spTree>
    <p:extLst>
      <p:ext uri="{BB962C8B-B14F-4D97-AF65-F5344CB8AC3E}">
        <p14:creationId xmlns:p14="http://schemas.microsoft.com/office/powerpoint/2010/main" val="37387614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3084" y="1600200"/>
            <a:ext cx="4334115" cy="4800600"/>
          </a:xfrm>
        </p:spPr>
        <p:txBody>
          <a:bodyPr/>
          <a:lstStyle/>
          <a:p>
            <a:pPr marL="114300" lvl="0" indent="0">
              <a:buClr>
                <a:srgbClr val="7E97AD"/>
              </a:buClr>
              <a:buNone/>
            </a:pPr>
            <a:r>
              <a:rPr lang="ru-RU" dirty="0">
                <a:solidFill>
                  <a:srgbClr val="000000"/>
                </a:solidFill>
              </a:rPr>
              <a:t>Вместе с тем поэт клеймил и </a:t>
            </a:r>
            <a:r>
              <a:rPr lang="ru-RU" dirty="0" smtClean="0">
                <a:solidFill>
                  <a:srgbClr val="000000"/>
                </a:solidFill>
              </a:rPr>
              <a:t>чиновников-взяточников, </a:t>
            </a:r>
            <a:r>
              <a:rPr lang="ru-RU" dirty="0" smtClean="0"/>
              <a:t>начальников-бюрократов</a:t>
            </a:r>
            <a:r>
              <a:rPr lang="ru-RU" dirty="0"/>
              <a:t>, свидетельством тому такие работы, как «Прозаседавшиеся», «Клоп», «Баня», «Трус» и другие.</a:t>
            </a:r>
          </a:p>
          <a:p>
            <a:pPr marL="114300" indent="0">
              <a:buNone/>
            </a:pPr>
            <a:r>
              <a:rPr lang="ru-RU" dirty="0"/>
              <a:t>С 1924 по 1926 годы Владимир Маяковский посетил Францию, Германию, США, Кубу</a:t>
            </a:r>
            <a:r>
              <a:rPr lang="ru-RU" dirty="0" smtClean="0"/>
              <a:t>.</a:t>
            </a: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098" name="Picture 2" descr="http://www.mmsk.ru/objectdata/CatalogUnitImpl/41542/Mayakovskiy-01_M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059517" cy="414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8640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1766" y="1600200"/>
            <a:ext cx="3205434" cy="31249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/>
              <a:t>В </a:t>
            </a:r>
            <a:r>
              <a:rPr lang="ru-RU" dirty="0" smtClean="0"/>
              <a:t>1929–30 </a:t>
            </a:r>
            <a:r>
              <a:rPr lang="ru-RU" dirty="0"/>
              <a:t>годах у Маяковского возникли творческие проблемы, его выставку </a:t>
            </a:r>
            <a:r>
              <a:rPr lang="ru-RU" dirty="0" smtClean="0"/>
              <a:t>«20 </a:t>
            </a:r>
            <a:r>
              <a:rPr lang="ru-RU" dirty="0"/>
              <a:t>лет </a:t>
            </a:r>
            <a:r>
              <a:rPr lang="ru-RU" dirty="0" smtClean="0"/>
              <a:t>работы» </a:t>
            </a:r>
            <a:r>
              <a:rPr lang="ru-RU" dirty="0"/>
              <a:t>бойкотировали литераторы, постановка пьесы </a:t>
            </a:r>
            <a:r>
              <a:rPr lang="ru-RU" dirty="0" smtClean="0"/>
              <a:t>«Баня» </a:t>
            </a:r>
            <a:r>
              <a:rPr lang="ru-RU" dirty="0"/>
              <a:t>была неудачной. К этому </a:t>
            </a:r>
            <a:r>
              <a:rPr lang="ru-RU" dirty="0" smtClean="0"/>
              <a:t>добавились и неудачи</a:t>
            </a:r>
            <a:endParaRPr lang="ru-RU" dirty="0"/>
          </a:p>
        </p:txBody>
      </p:sp>
      <p:pic>
        <p:nvPicPr>
          <p:cNvPr id="5122" name="Picture 2" descr="http://cs416217.vk.me/v416217592/1745/3mBkbv2hkW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700808"/>
            <a:ext cx="418819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725144"/>
            <a:ext cx="7272809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7E97AD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в </a:t>
            </a:r>
            <a:r>
              <a:rPr lang="ru-RU" sz="2200" dirty="0">
                <a:solidFill>
                  <a:srgbClr val="000000"/>
                </a:solidFill>
              </a:rPr>
              <a:t>личной жизни. Всё это привело к тому, что 14 апреля 1930 </a:t>
            </a:r>
            <a:r>
              <a:rPr lang="ru-RU" sz="2200" dirty="0" smtClean="0">
                <a:solidFill>
                  <a:srgbClr val="000000"/>
                </a:solidFill>
              </a:rPr>
              <a:t>года Маяковский </a:t>
            </a:r>
            <a:r>
              <a:rPr lang="ru-RU" sz="2200" dirty="0">
                <a:solidFill>
                  <a:srgbClr val="000000"/>
                </a:solidFill>
              </a:rPr>
              <a:t>покончил с </a:t>
            </a:r>
            <a:r>
              <a:rPr lang="ru-RU" sz="2200" dirty="0" smtClean="0">
                <a:solidFill>
                  <a:srgbClr val="000000"/>
                </a:solidFill>
              </a:rPr>
              <a:t>собой.</a:t>
            </a:r>
          </a:p>
          <a:p>
            <a:pPr marL="114300" lvl="0">
              <a:spcBef>
                <a:spcPct val="20000"/>
              </a:spcBef>
              <a:buClr>
                <a:srgbClr val="7E97AD"/>
              </a:buClr>
            </a:pPr>
            <a:r>
              <a:rPr lang="ru-RU" sz="2200" dirty="0" smtClean="0">
                <a:solidFill>
                  <a:srgbClr val="000000"/>
                </a:solidFill>
              </a:rPr>
              <a:t>Похоронен </a:t>
            </a:r>
            <a:r>
              <a:rPr lang="ru-RU" sz="2200" dirty="0">
                <a:solidFill>
                  <a:srgbClr val="000000"/>
                </a:solidFill>
              </a:rPr>
              <a:t>поэт в Москве, на Новодевичьем кладбище.</a:t>
            </a:r>
          </a:p>
          <a:p>
            <a:pPr marL="114300" lvl="0">
              <a:spcBef>
                <a:spcPct val="20000"/>
              </a:spcBef>
              <a:buClr>
                <a:srgbClr val="7E97AD"/>
              </a:buClr>
            </a:pPr>
            <a:endParaRPr lang="ru-RU" sz="2200" dirty="0">
              <a:solidFill>
                <a:srgbClr val="000000"/>
              </a:solidFill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143090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</TotalTime>
  <Words>415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Владимир Маяковский</vt:lpstr>
      <vt:lpstr>Биография</vt:lpstr>
      <vt:lpstr>Биография</vt:lpstr>
      <vt:lpstr>Биография</vt:lpstr>
      <vt:lpstr>Биография</vt:lpstr>
      <vt:lpstr>Биография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Маяковский</dc:title>
  <dc:creator>Пользователь</dc:creator>
  <cp:lastModifiedBy>Пользователь</cp:lastModifiedBy>
  <cp:revision>13</cp:revision>
  <dcterms:created xsi:type="dcterms:W3CDTF">2013-12-23T18:42:22Z</dcterms:created>
  <dcterms:modified xsi:type="dcterms:W3CDTF">2013-12-23T21:15:54Z</dcterms:modified>
</cp:coreProperties>
</file>