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>
      <p:cViewPr varScale="1">
        <p:scale>
          <a:sx n="61" d="100"/>
          <a:sy n="61" d="100"/>
        </p:scale>
        <p:origin x="-21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90A66AE-81F5-474A-B74B-EE41E9320F19}" type="datetimeFigureOut">
              <a:rPr lang="uk-UA" smtClean="0"/>
              <a:t>03.09.2013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03.09.2013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03.09.2013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03.09.2013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Генрік Ібсен </a:t>
            </a:r>
            <a:endParaRPr lang="uk-UA" sz="6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416824" cy="762000"/>
          </a:xfrm>
        </p:spPr>
        <p:txBody>
          <a:bodyPr>
            <a:noAutofit/>
          </a:bodyPr>
          <a:lstStyle/>
          <a:p>
            <a:pPr algn="r"/>
            <a:r>
              <a:rPr lang="uk-UA" sz="2800" dirty="0" smtClean="0"/>
              <a:t>Ібсен – передовсім і найголовніше – </a:t>
            </a:r>
            <a:r>
              <a:rPr lang="uk-UA" sz="2800" dirty="0"/>
              <a:t>митець. </a:t>
            </a:r>
            <a:r>
              <a:rPr lang="uk-UA" sz="2800" dirty="0" smtClean="0"/>
              <a:t>О.Блок</a:t>
            </a:r>
            <a:endParaRPr lang="uk-UA" sz="2800" dirty="0"/>
          </a:p>
        </p:txBody>
      </p:sp>
      <p:pic>
        <p:nvPicPr>
          <p:cNvPr id="5123" name="Picture 3" descr="C:\Users\dima\AppData\Local\Microsoft\Windows\Temporary Internet Files\Content.IE5\OR5CJ7E3\MC9003334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483">
            <a:off x="1506278" y="4322662"/>
            <a:ext cx="1370369" cy="13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8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ий сувій 9"/>
          <p:cNvSpPr/>
          <p:nvPr/>
        </p:nvSpPr>
        <p:spPr>
          <a:xfrm>
            <a:off x="827584" y="3356992"/>
            <a:ext cx="7416824" cy="2592288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Генрік Ібсен народився 20 березня 1828 року у норвезькому портовому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чку Шієні. Із п'ятнадцяти років юнак був вимушений працювати учнем аптекаря — саме тоді він починає писати вірші в сентиментально-романтичному дусі. У 1850 році він переїздить до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Кристіанії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стає професійним літератором.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dima\Desktop\ijIjeRXI5f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258">
            <a:off x="1415432" y="1228098"/>
            <a:ext cx="2292225" cy="230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ma\Desktop\vM8sw6uG9O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200">
            <a:off x="4446526" y="1205355"/>
            <a:ext cx="3175823" cy="2348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3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2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12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2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2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ac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ac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4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 rot="21177746">
            <a:off x="816725" y="1179599"/>
            <a:ext cx="4197933" cy="2336545"/>
          </a:xfrm>
          <a:prstGeom prst="foldedCorner">
            <a:avLst>
              <a:gd name="adj" fmla="val 1875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1851 до 1857 року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керує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першим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норвезьким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національним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театром й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послідовно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виступає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відродження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Хмара 3"/>
          <p:cNvSpPr/>
          <p:nvPr/>
        </p:nvSpPr>
        <p:spPr>
          <a:xfrm>
            <a:off x="3851920" y="3573016"/>
            <a:ext cx="4968552" cy="227492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часом драматурга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запрошують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очолити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Норвезький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театр»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Кристіанії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dima\Desktop\IMG_1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618">
            <a:off x="818323" y="3800403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im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894">
            <a:off x="5046101" y="1256373"/>
            <a:ext cx="3051032" cy="215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9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сувій 1"/>
          <p:cNvSpPr/>
          <p:nvPr/>
        </p:nvSpPr>
        <p:spPr>
          <a:xfrm>
            <a:off x="4493496" y="1115849"/>
            <a:ext cx="4104456" cy="4608512"/>
          </a:xfrm>
          <a:prstGeom prst="verticalScroll">
            <a:avLst>
              <a:gd name="adj" fmla="val 11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иття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Ібсена стає все тяжчим. Він бідує, і справжнім порятунком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виявляється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стипендія на поїздку до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Рима від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драматурга Б'єрнстьєрне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Б'єрнсона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Ібсен від'їжджає із Норвегії 5 квітня 1864 року й перебуває за кордоном із короткими перервами майже двадцять сім років.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dima\Desktop\250px-Bjørnson_blds_01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448272" cy="316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ima\Desktop\if4a8-vmu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6" y="2996952"/>
            <a:ext cx="2160240" cy="288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7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Хмара 1"/>
          <p:cNvSpPr/>
          <p:nvPr/>
        </p:nvSpPr>
        <p:spPr>
          <a:xfrm rot="773218">
            <a:off x="4739599" y="1116793"/>
            <a:ext cx="3913015" cy="264281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 за життя Ібсена його драматургія визнавалася новаторською. Із повним правом він був оголошений творцем аналітичних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п'єс.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Хвиля 3"/>
          <p:cNvSpPr/>
          <p:nvPr/>
        </p:nvSpPr>
        <p:spPr>
          <a:xfrm>
            <a:off x="845607" y="3594667"/>
            <a:ext cx="7272808" cy="1920781"/>
          </a:xfrm>
          <a:prstGeom prst="wave">
            <a:avLst>
              <a:gd name="adj1" fmla="val 8815"/>
              <a:gd name="adj2" fmla="val 1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п'єсах Ібсена драматизм ситуації полягає в тому, що виявляється повна протилежність між видимістю життя і його справжньою природою. Розкриття показаного в п'єсі світу починається найчастіше вже в ході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дії.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dima\AppData\Local\Microsoft\Windows\Temporary Internet Files\Content.IE5\M6WQQU2T\MC9000885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542">
            <a:off x="7160400" y="4587690"/>
            <a:ext cx="1300558" cy="16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ima\Desktop\kQWgmKOFn7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9899">
            <a:off x="889241" y="1189225"/>
            <a:ext cx="3821024" cy="2214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37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ий кут 1"/>
          <p:cNvSpPr/>
          <p:nvPr/>
        </p:nvSpPr>
        <p:spPr>
          <a:xfrm>
            <a:off x="4427984" y="1268760"/>
            <a:ext cx="3528392" cy="1800200"/>
          </a:xfrm>
          <a:prstGeom prst="foldedCorner">
            <a:avLst>
              <a:gd name="adj" fmla="val 215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Інтелектуально-аналітична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будова «нових п'єс» Ібсена поєднана з прагненням зберегти природність і достовірність сценічної дії, життєвість персонажів. 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одвійна хвиля 3"/>
          <p:cNvSpPr/>
          <p:nvPr/>
        </p:nvSpPr>
        <p:spPr>
          <a:xfrm>
            <a:off x="827584" y="4077072"/>
            <a:ext cx="4248472" cy="1584176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 цим пов'язана і своєрідність мовної тканини його п'єс, яка створюється за допомогою надзвичайної економії і стилістичної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лаконічності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7" name="Picture 3" descr="C:\Users\dima\Desktop\6T73O5bFW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191">
            <a:off x="5329333" y="3174454"/>
            <a:ext cx="2806241" cy="24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ima\AppData\Local\Microsoft\Windows\Temporary Internet Files\Content.IE5\HB3956XB\MC9000548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71" y="1268760"/>
            <a:ext cx="3217113" cy="254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2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1124744"/>
            <a:ext cx="718498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1891 року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Ібсен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повернувся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Норвегії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27584" y="458112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Помер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Генрік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Ібсен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23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травня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1906 року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виснажливої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хвороби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Users\dima\Desktop\noXOzlgxL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459"/>
            <a:ext cx="2232248" cy="2979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ima\Desktop\0yqLMzPXYu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774">
            <a:off x="1187624" y="1925236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2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ляма 1 3"/>
          <p:cNvSpPr/>
          <p:nvPr/>
        </p:nvSpPr>
        <p:spPr>
          <a:xfrm>
            <a:off x="899592" y="3429000"/>
            <a:ext cx="7920880" cy="2926271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5696 Ібсен - астероїд, названий на честь літератора.</a:t>
            </a:r>
          </a:p>
        </p:txBody>
      </p:sp>
      <p:pic>
        <p:nvPicPr>
          <p:cNvPr id="8194" name="Picture 2" descr="C:\Users\dima\Desktop\51a5e685a7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15">
            <a:off x="4639245" y="1221187"/>
            <a:ext cx="3522231" cy="232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ima\Desktop\BqaINBL-Hy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878">
            <a:off x="876374" y="1302641"/>
            <a:ext cx="3606842" cy="2183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3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488832" cy="76200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err="1"/>
              <a:t>Жоден</a:t>
            </a:r>
            <a:r>
              <a:rPr lang="ru-RU" sz="3200" b="1" dirty="0"/>
              <a:t> з </a:t>
            </a:r>
            <a:r>
              <a:rPr lang="ru-RU" sz="3200" b="1" dirty="0" err="1"/>
              <a:t>драматургів</a:t>
            </a:r>
            <a:r>
              <a:rPr lang="ru-RU" sz="3200" b="1" dirty="0"/>
              <a:t> </a:t>
            </a:r>
            <a:r>
              <a:rPr lang="ru-RU" sz="3200" b="1" dirty="0" err="1"/>
              <a:t>межі</a:t>
            </a:r>
            <a:r>
              <a:rPr lang="ru-RU" sz="3200" b="1" dirty="0"/>
              <a:t> </a:t>
            </a:r>
            <a:r>
              <a:rPr lang="ru-RU" sz="3200" b="1" dirty="0" err="1"/>
              <a:t>століть</a:t>
            </a:r>
            <a:r>
              <a:rPr lang="ru-RU" sz="3200" b="1" dirty="0"/>
              <a:t> не </a:t>
            </a:r>
            <a:r>
              <a:rPr lang="ru-RU" sz="3200" b="1" dirty="0" err="1"/>
              <a:t>уникнув</a:t>
            </a:r>
            <a:r>
              <a:rPr lang="ru-RU" sz="3200" b="1" dirty="0"/>
              <a:t> </a:t>
            </a:r>
            <a:r>
              <a:rPr lang="ru-RU" sz="3200" b="1" dirty="0" err="1"/>
              <a:t>його</a:t>
            </a:r>
            <a:r>
              <a:rPr lang="ru-RU" sz="3200" b="1" dirty="0"/>
              <a:t> </a:t>
            </a:r>
            <a:r>
              <a:rPr lang="ru-RU" sz="3200" b="1" dirty="0" err="1"/>
              <a:t>впливу</a:t>
            </a:r>
            <a:r>
              <a:rPr lang="ru-RU" sz="3200" b="1" dirty="0"/>
              <a:t>.</a:t>
            </a:r>
            <a:endParaRPr lang="uk-UA" sz="3200" b="1" dirty="0"/>
          </a:p>
        </p:txBody>
      </p:sp>
      <p:pic>
        <p:nvPicPr>
          <p:cNvPr id="9218" name="Picture 2" descr="C:\Users\dima\Desktop\7CKwDvkx17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8318"/>
          <a:stretch/>
        </p:blipFill>
        <p:spPr bwMode="auto">
          <a:xfrm>
            <a:off x="2771800" y="1168578"/>
            <a:ext cx="3456384" cy="190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4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фіційна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99</TotalTime>
  <Words>189</Words>
  <Application>Microsoft Office PowerPoint</Application>
  <PresentationFormat>Екран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Кутюр</vt:lpstr>
      <vt:lpstr>Генрік Ібсен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Генрік Ібсен </dc:title>
  <dc:creator>Sara Yasmeen (Wipro Technologies)</dc:creator>
  <cp:lastModifiedBy>dima</cp:lastModifiedBy>
  <cp:revision>11</cp:revision>
  <dcterms:created xsi:type="dcterms:W3CDTF">2010-02-23T11:30:32Z</dcterms:created>
  <dcterms:modified xsi:type="dcterms:W3CDTF">2013-09-03T21:02:15Z</dcterms:modified>
</cp:coreProperties>
</file>