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645024"/>
            <a:ext cx="5032648" cy="2880320"/>
          </a:xfrm>
        </p:spPr>
        <p:txBody>
          <a:bodyPr/>
          <a:lstStyle/>
          <a:p>
            <a:r>
              <a:rPr lang="uk-UA" dirty="0" smtClean="0">
                <a:effectLst/>
              </a:rPr>
              <a:t>На тему</a:t>
            </a:r>
            <a:r>
              <a:rPr lang="en-US" dirty="0" smtClean="0">
                <a:effectLst/>
              </a:rPr>
              <a:t>:”</a:t>
            </a:r>
            <a:r>
              <a:rPr lang="uk-UA" dirty="0" err="1" smtClean="0">
                <a:effectLst/>
              </a:rPr>
              <a:t>Габрієль</a:t>
            </a:r>
            <a:r>
              <a:rPr lang="uk-UA" dirty="0" smtClean="0">
                <a:effectLst/>
              </a:rPr>
              <a:t> </a:t>
            </a:r>
            <a:r>
              <a:rPr lang="uk-UA" dirty="0" err="1">
                <a:effectLst/>
              </a:rPr>
              <a:t>Гарсія</a:t>
            </a:r>
            <a:r>
              <a:rPr lang="uk-UA" dirty="0">
                <a:effectLst/>
              </a:rPr>
              <a:t> Маркес</a:t>
            </a:r>
          </a:p>
          <a:p>
            <a:r>
              <a:rPr lang="en-US" dirty="0" smtClean="0">
                <a:effectLst/>
              </a:rPr>
              <a:t>“</a:t>
            </a:r>
            <a:r>
              <a:rPr lang="uk-UA" dirty="0" smtClean="0">
                <a:effectLst/>
              </a:rPr>
              <a:t>Сто років самотності</a:t>
            </a:r>
            <a:r>
              <a:rPr lang="en-US" dirty="0" smtClean="0">
                <a:effectLst/>
              </a:rPr>
              <a:t>””</a:t>
            </a:r>
            <a:endParaRPr lang="uk-UA" dirty="0" smtClean="0">
              <a:effectLst/>
            </a:endParaRPr>
          </a:p>
          <a:p>
            <a:r>
              <a:rPr lang="uk-UA" dirty="0" smtClean="0">
                <a:effectLst/>
              </a:rPr>
              <a:t>Виконав учень 11-А класу</a:t>
            </a:r>
          </a:p>
          <a:p>
            <a:r>
              <a:rPr lang="uk-UA" dirty="0" err="1" smtClean="0">
                <a:effectLst/>
              </a:rPr>
              <a:t>Острожчук</a:t>
            </a:r>
            <a:r>
              <a:rPr lang="uk-UA" dirty="0" smtClean="0">
                <a:effectLst/>
              </a:rPr>
              <a:t> Богдан Андрійович</a:t>
            </a:r>
            <a:endParaRPr lang="ru-RU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-315416"/>
            <a:ext cx="5120640" cy="2304288"/>
          </a:xfrm>
        </p:spPr>
        <p:txBody>
          <a:bodyPr/>
          <a:lstStyle/>
          <a:p>
            <a:r>
              <a:rPr lang="uk-UA" dirty="0" smtClean="0"/>
              <a:t>Презентація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803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Bodya\Downloads FUCK)\Сто-лет-одиночест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01" y="476672"/>
            <a:ext cx="3472780" cy="5209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Bodya\Downloads FUCK)\sto_let_odinochest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6672"/>
            <a:ext cx="3469307" cy="5209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6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Bodya\Downloads FUCK)\Егор_и_Опизденевшие_Сто_лет_одиночест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3" y="116632"/>
            <a:ext cx="4547195" cy="4157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Bodya\Downloads FUCK)\61140914_667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60" y="3501008"/>
            <a:ext cx="4314825" cy="323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54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7150"/>
            <a:ext cx="5200650" cy="680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3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dirty="0" smtClean="0"/>
              <a:t>Сюжет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Майже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роману </a:t>
            </a:r>
            <a:r>
              <a:rPr lang="ru-RU" dirty="0" err="1"/>
              <a:t>відбуваються</a:t>
            </a:r>
            <a:r>
              <a:rPr lang="ru-RU" dirty="0"/>
              <a:t> у </a:t>
            </a:r>
            <a:r>
              <a:rPr lang="ru-RU" dirty="0" err="1"/>
              <a:t>вигаданому</a:t>
            </a:r>
            <a:r>
              <a:rPr lang="ru-RU" dirty="0"/>
              <a:t> </a:t>
            </a:r>
            <a:r>
              <a:rPr lang="ru-RU" dirty="0" err="1"/>
              <a:t>містечку</a:t>
            </a:r>
            <a:r>
              <a:rPr lang="ru-RU" dirty="0"/>
              <a:t> </a:t>
            </a:r>
            <a:r>
              <a:rPr lang="ru-RU" dirty="0" err="1"/>
              <a:t>Макондо</a:t>
            </a:r>
            <a:r>
              <a:rPr lang="ru-RU" dirty="0"/>
              <a:t>, але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до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в Колумбії.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засноване</a:t>
            </a:r>
            <a:r>
              <a:rPr lang="ru-RU" dirty="0"/>
              <a:t> Хосе </a:t>
            </a:r>
            <a:r>
              <a:rPr lang="ru-RU" dirty="0" err="1"/>
              <a:t>Аркадіо</a:t>
            </a:r>
            <a:r>
              <a:rPr lang="ru-RU" dirty="0"/>
              <a:t> </a:t>
            </a:r>
            <a:r>
              <a:rPr lang="ru-RU" dirty="0" err="1"/>
              <a:t>Буендіа</a:t>
            </a:r>
            <a:r>
              <a:rPr lang="ru-RU" dirty="0"/>
              <a:t>, </a:t>
            </a:r>
            <a:r>
              <a:rPr lang="ru-RU" dirty="0" err="1"/>
              <a:t>вольовим</a:t>
            </a:r>
            <a:r>
              <a:rPr lang="ru-RU" dirty="0"/>
              <a:t> і </a:t>
            </a:r>
            <a:r>
              <a:rPr lang="ru-RU" dirty="0" err="1"/>
              <a:t>імпульсивним</a:t>
            </a:r>
            <a:r>
              <a:rPr lang="ru-RU" dirty="0"/>
              <a:t> </a:t>
            </a:r>
            <a:r>
              <a:rPr lang="ru-RU" dirty="0" err="1"/>
              <a:t>лідером</a:t>
            </a:r>
            <a:r>
              <a:rPr lang="ru-RU" dirty="0"/>
              <a:t>, </a:t>
            </a:r>
            <a:r>
              <a:rPr lang="ru-RU" dirty="0" err="1"/>
              <a:t>глибоко</a:t>
            </a:r>
            <a:r>
              <a:rPr lang="ru-RU" dirty="0"/>
              <a:t> </a:t>
            </a:r>
            <a:r>
              <a:rPr lang="ru-RU" dirty="0" err="1"/>
              <a:t>зацікавленим</a:t>
            </a:r>
            <a:r>
              <a:rPr lang="ru-RU" dirty="0"/>
              <a:t> в </a:t>
            </a:r>
            <a:r>
              <a:rPr lang="ru-RU" dirty="0" err="1"/>
              <a:t>таємницях</a:t>
            </a:r>
            <a:r>
              <a:rPr lang="ru-RU" dirty="0"/>
              <a:t> </a:t>
            </a:r>
            <a:r>
              <a:rPr lang="ru-RU" dirty="0" err="1"/>
              <a:t>Всесвіту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періодично</a:t>
            </a:r>
            <a:r>
              <a:rPr lang="ru-RU" dirty="0"/>
              <a:t> </a:t>
            </a:r>
            <a:r>
              <a:rPr lang="ru-RU" dirty="0" err="1"/>
              <a:t>відкривали</a:t>
            </a:r>
            <a:r>
              <a:rPr lang="ru-RU" dirty="0"/>
              <a:t> заїжджі цигани на </a:t>
            </a:r>
            <a:r>
              <a:rPr lang="ru-RU" dirty="0" err="1"/>
              <a:t>чолі</a:t>
            </a:r>
            <a:r>
              <a:rPr lang="ru-RU" dirty="0"/>
              <a:t> з </a:t>
            </a:r>
            <a:r>
              <a:rPr lang="ru-RU" dirty="0" err="1"/>
              <a:t>Мелькіадесом</a:t>
            </a:r>
            <a:r>
              <a:rPr lang="ru-RU" dirty="0"/>
              <a:t>.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, і уряд 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виявляє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до </a:t>
            </a:r>
            <a:r>
              <a:rPr lang="ru-RU" dirty="0" err="1"/>
              <a:t>Макондо</a:t>
            </a:r>
            <a:r>
              <a:rPr lang="ru-RU" dirty="0"/>
              <a:t>, але Хосе </a:t>
            </a:r>
            <a:r>
              <a:rPr lang="ru-RU" dirty="0" err="1"/>
              <a:t>Аркадіо</a:t>
            </a:r>
            <a:r>
              <a:rPr lang="ru-RU" dirty="0"/>
              <a:t> </a:t>
            </a:r>
            <a:r>
              <a:rPr lang="ru-RU" dirty="0" err="1"/>
              <a:t>Буендіа</a:t>
            </a:r>
            <a:r>
              <a:rPr lang="ru-RU" dirty="0"/>
              <a:t> </a:t>
            </a:r>
            <a:r>
              <a:rPr lang="ru-RU" dirty="0" err="1"/>
              <a:t>залишає</a:t>
            </a:r>
            <a:r>
              <a:rPr lang="ru-RU" dirty="0"/>
              <a:t> </a:t>
            </a:r>
            <a:r>
              <a:rPr lang="ru-RU" dirty="0" err="1"/>
              <a:t>керівництво</a:t>
            </a:r>
            <a:r>
              <a:rPr lang="ru-RU" dirty="0"/>
              <a:t> </a:t>
            </a:r>
            <a:r>
              <a:rPr lang="ru-RU" dirty="0" err="1"/>
              <a:t>містом</a:t>
            </a:r>
            <a:r>
              <a:rPr lang="ru-RU" dirty="0"/>
              <a:t> за собою, переманивши </a:t>
            </a:r>
            <a:r>
              <a:rPr lang="ru-RU" dirty="0" err="1"/>
              <a:t>надісланого</a:t>
            </a:r>
            <a:r>
              <a:rPr lang="ru-RU" dirty="0"/>
              <a:t> алькальда (мера) на свою сторону.</a:t>
            </a:r>
          </a:p>
          <a:p>
            <a:r>
              <a:rPr lang="ru-RU" dirty="0" err="1"/>
              <a:t>Ауреліано</a:t>
            </a:r>
            <a:r>
              <a:rPr lang="ru-RU" dirty="0"/>
              <a:t> </a:t>
            </a:r>
            <a:r>
              <a:rPr lang="ru-RU" dirty="0" err="1"/>
              <a:t>Бабілон</a:t>
            </a:r>
            <a:r>
              <a:rPr lang="ru-RU" dirty="0"/>
              <a:t> </a:t>
            </a:r>
            <a:r>
              <a:rPr lang="ru-RU" dirty="0" err="1"/>
              <a:t>незабаром</a:t>
            </a:r>
            <a:r>
              <a:rPr lang="ru-RU" dirty="0"/>
              <a:t> </a:t>
            </a:r>
            <a:r>
              <a:rPr lang="ru-RU" dirty="0" err="1"/>
              <a:t>залишився</a:t>
            </a:r>
            <a:r>
              <a:rPr lang="ru-RU" dirty="0"/>
              <a:t> один у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Буендіа</a:t>
            </a:r>
            <a:r>
              <a:rPr lang="ru-RU" dirty="0"/>
              <a:t>, де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вивчав</a:t>
            </a:r>
            <a:r>
              <a:rPr lang="ru-RU" dirty="0"/>
              <a:t> пергаменти </a:t>
            </a:r>
            <a:r>
              <a:rPr lang="ru-RU" dirty="0" err="1"/>
              <a:t>цигана</a:t>
            </a:r>
            <a:r>
              <a:rPr lang="ru-RU" dirty="0"/>
              <a:t> </a:t>
            </a:r>
            <a:r>
              <a:rPr lang="ru-RU" dirty="0" err="1"/>
              <a:t>Мелькіадеса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на </a:t>
            </a:r>
            <a:r>
              <a:rPr lang="ru-RU" dirty="0" err="1"/>
              <a:t>деякий</a:t>
            </a:r>
            <a:r>
              <a:rPr lang="ru-RU" dirty="0"/>
              <a:t> час </a:t>
            </a:r>
            <a:r>
              <a:rPr lang="ru-RU" dirty="0" err="1"/>
              <a:t>припиняє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розшифровку</a:t>
            </a:r>
            <a:r>
              <a:rPr lang="ru-RU" dirty="0"/>
              <a:t> через </a:t>
            </a:r>
            <a:r>
              <a:rPr lang="ru-RU" dirty="0" err="1"/>
              <a:t>бурхливий</a:t>
            </a:r>
            <a:r>
              <a:rPr lang="ru-RU" dirty="0"/>
              <a:t> роман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тіткою</a:t>
            </a:r>
            <a:r>
              <a:rPr lang="ru-RU" dirty="0"/>
              <a:t> Амарант-Урсулою. Коли вона </a:t>
            </a:r>
            <a:r>
              <a:rPr lang="ru-RU" dirty="0" err="1"/>
              <a:t>помирає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 </a:t>
            </a:r>
            <a:r>
              <a:rPr lang="ru-RU" dirty="0" err="1"/>
              <a:t>пологів</a:t>
            </a:r>
            <a:r>
              <a:rPr lang="ru-RU" dirty="0"/>
              <a:t>, а їхній </a:t>
            </a:r>
            <a:r>
              <a:rPr lang="ru-RU" dirty="0" err="1"/>
              <a:t>син</a:t>
            </a:r>
            <a:r>
              <a:rPr lang="ru-RU" dirty="0"/>
              <a:t> (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народжується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свинячим хвостиком) </a:t>
            </a:r>
            <a:r>
              <a:rPr lang="ru-RU" dirty="0" err="1"/>
              <a:t>з'їдений</a:t>
            </a:r>
            <a:r>
              <a:rPr lang="ru-RU" dirty="0"/>
              <a:t> мурахами, </a:t>
            </a:r>
            <a:r>
              <a:rPr lang="ru-RU" dirty="0" err="1"/>
              <a:t>Ауреліано</a:t>
            </a:r>
            <a:r>
              <a:rPr lang="ru-RU" dirty="0"/>
              <a:t> </a:t>
            </a:r>
            <a:r>
              <a:rPr lang="ru-RU" dirty="0" err="1"/>
              <a:t>нарешті</a:t>
            </a:r>
            <a:r>
              <a:rPr lang="ru-RU" dirty="0"/>
              <a:t> </a:t>
            </a:r>
            <a:r>
              <a:rPr lang="ru-RU" dirty="0" err="1"/>
              <a:t>розшифровує</a:t>
            </a:r>
            <a:r>
              <a:rPr lang="ru-RU" dirty="0"/>
              <a:t> пергаменти. </a:t>
            </a:r>
            <a:r>
              <a:rPr lang="ru-RU" dirty="0" err="1"/>
              <a:t>Будинок</a:t>
            </a:r>
            <a:r>
              <a:rPr lang="ru-RU" dirty="0"/>
              <a:t> і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в смерч, як </a:t>
            </a:r>
            <a:r>
              <a:rPr lang="ru-RU" dirty="0" err="1"/>
              <a:t>свідчили</a:t>
            </a:r>
            <a:r>
              <a:rPr lang="ru-RU" dirty="0"/>
              <a:t> </a:t>
            </a:r>
            <a:r>
              <a:rPr lang="ru-RU" dirty="0" err="1"/>
              <a:t>столітні</a:t>
            </a:r>
            <a:r>
              <a:rPr lang="ru-RU" dirty="0"/>
              <a:t> записи,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містилася</a:t>
            </a:r>
            <a:r>
              <a:rPr lang="ru-RU" dirty="0"/>
              <a:t> </a:t>
            </a:r>
            <a:r>
              <a:rPr lang="ru-RU" dirty="0" err="1"/>
              <a:t>ціла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сімейства</a:t>
            </a:r>
            <a:r>
              <a:rPr lang="ru-RU" dirty="0"/>
              <a:t> </a:t>
            </a:r>
            <a:r>
              <a:rPr lang="ru-RU" dirty="0" err="1"/>
              <a:t>Буендіа</a:t>
            </a:r>
            <a:r>
              <a:rPr lang="ru-RU" dirty="0"/>
              <a:t>, </a:t>
            </a:r>
            <a:r>
              <a:rPr lang="ru-RU" dirty="0" err="1"/>
              <a:t>передбачена</a:t>
            </a:r>
            <a:r>
              <a:rPr lang="ru-RU" dirty="0"/>
              <a:t> </a:t>
            </a:r>
            <a:r>
              <a:rPr lang="ru-RU" dirty="0" err="1"/>
              <a:t>Мелькіадес</a:t>
            </a:r>
            <a:r>
              <a:rPr lang="ru-RU" dirty="0"/>
              <a:t>. Коли </a:t>
            </a:r>
            <a:r>
              <a:rPr lang="ru-RU" dirty="0" err="1"/>
              <a:t>Ауреліано</a:t>
            </a:r>
            <a:r>
              <a:rPr lang="ru-RU" dirty="0"/>
              <a:t> </a:t>
            </a:r>
            <a:r>
              <a:rPr lang="ru-RU" dirty="0" err="1"/>
              <a:t>завершує</a:t>
            </a:r>
            <a:r>
              <a:rPr lang="ru-RU" dirty="0"/>
              <a:t> </a:t>
            </a:r>
            <a:r>
              <a:rPr lang="ru-RU" dirty="0" err="1"/>
              <a:t>перекладати</a:t>
            </a:r>
            <a:r>
              <a:rPr lang="ru-RU" dirty="0"/>
              <a:t>, </a:t>
            </a:r>
            <a:r>
              <a:rPr lang="ru-RU" dirty="0" err="1"/>
              <a:t>місто</a:t>
            </a:r>
            <a:r>
              <a:rPr lang="ru-RU" dirty="0"/>
              <a:t> остаточно </a:t>
            </a:r>
            <a:r>
              <a:rPr lang="ru-RU" dirty="0" err="1"/>
              <a:t>стирається</a:t>
            </a:r>
            <a:r>
              <a:rPr lang="ru-RU" dirty="0"/>
              <a:t> з </a:t>
            </a:r>
            <a:r>
              <a:rPr lang="ru-RU" dirty="0" err="1"/>
              <a:t>лиця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68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Кінець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0469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591550" cy="1066801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Сто </a:t>
            </a:r>
            <a:r>
              <a:rPr lang="ru-RU" sz="3600" dirty="0" err="1"/>
              <a:t>років</a:t>
            </a:r>
            <a:r>
              <a:rPr lang="ru-RU" sz="3600" dirty="0"/>
              <a:t> </a:t>
            </a:r>
            <a:r>
              <a:rPr lang="ru-RU" sz="3600" dirty="0" err="1"/>
              <a:t>самотності</a:t>
            </a:r>
            <a:r>
              <a:rPr lang="ru-RU" sz="3600" dirty="0"/>
              <a:t>” – роман </a:t>
            </a:r>
            <a:r>
              <a:rPr lang="ru-RU" sz="3600" dirty="0" err="1"/>
              <a:t>відомого</a:t>
            </a:r>
            <a:r>
              <a:rPr lang="ru-RU" sz="3600" dirty="0"/>
              <a:t> </a:t>
            </a:r>
            <a:r>
              <a:rPr lang="ru-RU" sz="3600" dirty="0" err="1"/>
              <a:t>письменника</a:t>
            </a:r>
            <a:r>
              <a:rPr lang="ru-RU" sz="3600" dirty="0"/>
              <a:t> </a:t>
            </a:r>
            <a:r>
              <a:rPr lang="ru-RU" sz="3600" dirty="0" err="1"/>
              <a:t>Габріеля</a:t>
            </a:r>
            <a:r>
              <a:rPr lang="ru-RU" sz="3600" dirty="0"/>
              <a:t> </a:t>
            </a:r>
            <a:r>
              <a:rPr lang="ru-RU" sz="3600" dirty="0" err="1"/>
              <a:t>Гарсіа</a:t>
            </a:r>
            <a:r>
              <a:rPr lang="ru-RU" sz="3600" dirty="0"/>
              <a:t> Маркеса, один з </a:t>
            </a:r>
            <a:r>
              <a:rPr lang="ru-RU" sz="3600" dirty="0" err="1"/>
              <a:t>найбільш</a:t>
            </a:r>
            <a:r>
              <a:rPr lang="ru-RU" sz="3600" dirty="0"/>
              <a:t> </a:t>
            </a:r>
            <a:r>
              <a:rPr lang="ru-RU" sz="3600" dirty="0" err="1"/>
              <a:t>характерних</a:t>
            </a:r>
            <a:r>
              <a:rPr lang="ru-RU" sz="3600" dirty="0"/>
              <a:t> та </a:t>
            </a:r>
            <a:r>
              <a:rPr lang="ru-RU" sz="3600" dirty="0" err="1"/>
              <a:t>популярних</a:t>
            </a:r>
            <a:r>
              <a:rPr lang="ru-RU" sz="3600" dirty="0"/>
              <a:t> </a:t>
            </a:r>
            <a:r>
              <a:rPr lang="ru-RU" sz="3600" dirty="0" err="1"/>
              <a:t>творів</a:t>
            </a:r>
            <a:r>
              <a:rPr lang="ru-RU" sz="3600" dirty="0"/>
              <a:t> у </a:t>
            </a:r>
            <a:r>
              <a:rPr lang="ru-RU" sz="3600" dirty="0" err="1"/>
              <a:t>напрямку</a:t>
            </a:r>
            <a:r>
              <a:rPr lang="ru-RU" sz="3600" dirty="0"/>
              <a:t> </a:t>
            </a:r>
            <a:r>
              <a:rPr lang="ru-RU" sz="3600" dirty="0" err="1"/>
              <a:t>магічного</a:t>
            </a:r>
            <a:r>
              <a:rPr lang="ru-RU" sz="3600" dirty="0"/>
              <a:t> </a:t>
            </a:r>
            <a:r>
              <a:rPr lang="ru-RU" sz="3600" dirty="0" err="1"/>
              <a:t>реалізму</a:t>
            </a:r>
            <a:r>
              <a:rPr lang="ru-RU" sz="3600" dirty="0"/>
              <a:t>. 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45829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8640"/>
            <a:ext cx="4104456" cy="61566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3287664" cy="4709160"/>
          </a:xfrm>
        </p:spPr>
        <p:txBody>
          <a:bodyPr/>
          <a:lstStyle/>
          <a:p>
            <a:r>
              <a:rPr lang="vi-VN" b="1" dirty="0"/>
              <a:t>Ґабріє́ль Хосе́ де ла Конкордія Ґарсі́я Ма́ркес</a:t>
            </a:r>
            <a:r>
              <a:rPr lang="vi-VN" dirty="0"/>
              <a:t> </a:t>
            </a:r>
            <a:r>
              <a:rPr lang="vi-VN" dirty="0" smtClean="0"/>
              <a:t>—</a:t>
            </a:r>
            <a:r>
              <a:rPr lang="vi-VN" dirty="0"/>
              <a:t> колумбійський </a:t>
            </a:r>
            <a:r>
              <a:rPr lang="vi-VN" dirty="0" smtClean="0"/>
              <a:t>письменник-прозаїк</a:t>
            </a:r>
            <a:r>
              <a:rPr lang="vi-VN" dirty="0"/>
              <a:t>, журналіст, видавець і політичний діяч; лауреат Нобелівської премії з літератури 1982 року.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85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21" y="836712"/>
            <a:ext cx="5774558" cy="4536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«Магічний реалізм» – це реалізм, у якому органічно поєднуються елементи реального та фантастичного, побутового та міфічного, дійсного та уявного, таємничого. Магічний реалізм притаманний передовсім латиноамериканській літературі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962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79912" y="332656"/>
            <a:ext cx="5120640" cy="4104456"/>
          </a:xfrm>
        </p:spPr>
        <p:txBody>
          <a:bodyPr/>
          <a:lstStyle/>
          <a:p>
            <a:r>
              <a:rPr lang="ru-RU" dirty="0" err="1"/>
              <a:t>Ця</a:t>
            </a:r>
            <a:r>
              <a:rPr lang="ru-RU" dirty="0"/>
              <a:t> книга </a:t>
            </a:r>
            <a:r>
              <a:rPr lang="ru-RU" dirty="0" err="1"/>
              <a:t>вважається</a:t>
            </a:r>
            <a:r>
              <a:rPr lang="ru-RU" dirty="0"/>
              <a:t> шедевром </a:t>
            </a:r>
            <a:r>
              <a:rPr lang="ru-RU" dirty="0" err="1"/>
              <a:t>Ґабрієля</a:t>
            </a:r>
            <a:r>
              <a:rPr lang="ru-RU" dirty="0"/>
              <a:t> </a:t>
            </a:r>
            <a:r>
              <a:rPr lang="ru-RU" dirty="0" err="1"/>
              <a:t>Ґарсія</a:t>
            </a:r>
            <a:r>
              <a:rPr lang="ru-RU" dirty="0"/>
              <a:t> Маркеса, </a:t>
            </a:r>
            <a:r>
              <a:rPr lang="ru-RU" dirty="0" err="1"/>
              <a:t>метафоричним</a:t>
            </a:r>
            <a:r>
              <a:rPr lang="ru-RU" dirty="0"/>
              <a:t> </a:t>
            </a:r>
            <a:r>
              <a:rPr lang="ru-RU" dirty="0" err="1"/>
              <a:t>описом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 Колумбії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dirty="0" err="1"/>
              <a:t>Латинської</a:t>
            </a:r>
            <a:r>
              <a:rPr lang="ru-RU" dirty="0"/>
              <a:t> Америки. Роман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Буендіа</a:t>
            </a:r>
            <a:r>
              <a:rPr lang="ru-RU" dirty="0"/>
              <a:t> та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містечка</a:t>
            </a:r>
            <a:r>
              <a:rPr lang="ru-RU" dirty="0"/>
              <a:t> </a:t>
            </a:r>
            <a:r>
              <a:rPr lang="ru-RU" dirty="0" err="1"/>
              <a:t>Макондо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ста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8520" y="332656"/>
            <a:ext cx="5129543" cy="2667001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“</a:t>
            </a:r>
            <a:r>
              <a:rPr lang="uk-UA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Сто років самотності</a:t>
            </a:r>
            <a:r>
              <a:rPr lang="en-US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”</a:t>
            </a:r>
            <a:endParaRPr lang="ru-RU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1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Обкладинка</a:t>
            </a:r>
            <a:r>
              <a:rPr lang="ru-RU" sz="2800" dirty="0"/>
              <a:t> </a:t>
            </a:r>
            <a:r>
              <a:rPr lang="ru-RU" sz="2800" dirty="0" err="1"/>
              <a:t>першого</a:t>
            </a:r>
            <a:r>
              <a:rPr lang="ru-RU" sz="2800" dirty="0"/>
              <a:t> </a:t>
            </a:r>
            <a:r>
              <a:rPr lang="ru-RU" sz="2800" dirty="0" err="1"/>
              <a:t>видання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6632"/>
            <a:ext cx="4536504" cy="64438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149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Номер </a:t>
            </a:r>
            <a:r>
              <a:rPr lang="ru-RU" sz="3600" b="1" dirty="0"/>
              <a:t>17</a:t>
            </a:r>
            <a:r>
              <a:rPr lang="ru-RU" sz="3600" dirty="0"/>
              <a:t> у </a:t>
            </a:r>
            <a:r>
              <a:rPr lang="ru-RU" sz="3600" i="1" dirty="0"/>
              <a:t>Рейтингу 100 </a:t>
            </a:r>
            <a:r>
              <a:rPr lang="ru-RU" sz="3600" i="1" dirty="0" err="1"/>
              <a:t>найкращих</a:t>
            </a:r>
            <a:r>
              <a:rPr lang="ru-RU" sz="3600" i="1" dirty="0"/>
              <a:t> книг </a:t>
            </a:r>
            <a:r>
              <a:rPr lang="ru-RU" sz="3600" i="1" dirty="0" err="1"/>
              <a:t>усіх</a:t>
            </a:r>
            <a:r>
              <a:rPr lang="ru-RU" sz="3600" i="1" dirty="0"/>
              <a:t> </a:t>
            </a:r>
            <a:r>
              <a:rPr lang="ru-RU" sz="3600" i="1" dirty="0" err="1"/>
              <a:t>часів</a:t>
            </a:r>
            <a:r>
              <a:rPr lang="ru-RU" sz="3600" i="1" dirty="0"/>
              <a:t> журналу </a:t>
            </a:r>
            <a:r>
              <a:rPr lang="ru-RU" sz="3600" dirty="0" smtClean="0"/>
              <a:t>Ньюсвік</a:t>
            </a:r>
            <a:r>
              <a:rPr lang="en-US" sz="3600" dirty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35227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Обкладинки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484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240360" cy="5330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Bodya\Downloads FUCK)\5588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22" y="440153"/>
            <a:ext cx="3471390" cy="5330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407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70</TotalTime>
  <Words>124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Soho</vt:lpstr>
      <vt:lpstr>Презентація</vt:lpstr>
      <vt:lpstr>Презентация PowerPoint</vt:lpstr>
      <vt:lpstr>Презентация PowerPoint</vt:lpstr>
      <vt:lpstr>Презентация PowerPoint</vt:lpstr>
      <vt:lpstr>“Сто років самотності”</vt:lpstr>
      <vt:lpstr>Обкладинка першого видання</vt:lpstr>
      <vt:lpstr>Презентация PowerPoint</vt:lpstr>
      <vt:lpstr>Обкладинки</vt:lpstr>
      <vt:lpstr>Презентация PowerPoint</vt:lpstr>
      <vt:lpstr>Презентация PowerPoint</vt:lpstr>
      <vt:lpstr>Презентация PowerPoint</vt:lpstr>
      <vt:lpstr>Презентация PowerPoint</vt:lpstr>
      <vt:lpstr>Сюжет</vt:lpstr>
      <vt:lpstr>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</dc:title>
  <dc:creator>Bodya</dc:creator>
  <cp:lastModifiedBy>Bodya</cp:lastModifiedBy>
  <cp:revision>5</cp:revision>
  <dcterms:created xsi:type="dcterms:W3CDTF">2014-03-06T15:28:10Z</dcterms:created>
  <dcterms:modified xsi:type="dcterms:W3CDTF">2014-03-06T16:49:13Z</dcterms:modified>
</cp:coreProperties>
</file>