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7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5772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85">
        <p:split orient="vert" dir="in"/>
      </p:transition>
    </mc:Choice>
    <mc:Fallback xmlns="">
      <p:transition spd="slow" advTm="2485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56"/>
            <a:ext cx="704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/>
              <a:t>«Сто лет одиночества»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5598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 </a:t>
            </a:r>
            <a:r>
              <a:rPr lang="ru-RU" dirty="0"/>
              <a:t>из наиболее характерных и популярных произведений в направлении магического реализма. Первое издание романа было опубликовано в Буэнос-Айресе в июне 1967 года тиражом 8000 экземпляров. Роман был удостоен премии Ромуло </a:t>
            </a:r>
            <a:r>
              <a:rPr lang="ru-RU" dirty="0" smtClean="0"/>
              <a:t>Гальегоса. </a:t>
            </a:r>
            <a:r>
              <a:rPr lang="ru-RU" dirty="0"/>
              <a:t>На сегодняшний день продано более 30 миллионов экземпляров, роман переведён на 35 языков </a:t>
            </a:r>
            <a:r>
              <a:rPr lang="ru-RU" dirty="0" smtClean="0"/>
              <a:t>мира.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884622" cy="409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5860" y="3564310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«Сто лет одиночества» был написан Маркесом в течение 18 месяцев, между 1965 и 1966 годами в Мехико. Оригинальная идея этого произведения появилась в 1952 году, когда автор посетил свою родную деревню Аракатака в компании матери. В его рассказе «День после субботы», опубликованном в 1954 году, первый раз появляется Макондо. Свой новый роман Маркес планировал назвать «Дом», но в итоге передумал, чтобы избежать аналогий с романом «Большой дом», опубликованном в 1954 году его другом Альваро Самудио.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201404231528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2863" y="5494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336">
        <p:split orient="vert" dir="in"/>
      </p:transition>
    </mc:Choice>
    <mc:Fallback xmlns="">
      <p:transition spd="slow" advTm="28336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820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4" y="459242"/>
            <a:ext cx="2657475" cy="3781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22" y="476672"/>
            <a:ext cx="2728994" cy="3774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79" y="459242"/>
            <a:ext cx="2699043" cy="3792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2924944"/>
            <a:ext cx="2714625" cy="3781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72" y="2924944"/>
            <a:ext cx="2733675" cy="3781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37" y="2924944"/>
            <a:ext cx="2777523" cy="38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70">
        <p:split orient="vert" dir="in"/>
      </p:transition>
    </mc:Choice>
    <mc:Fallback xmlns="">
      <p:transition spd="slow" advTm="8170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4907" y="327928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«Настоящий друг – это тот, кто будет держать тебя за руку и чувствовать твое сердце»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34179" y="1786573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«Возможно, в этом мире ты всего лишь человек, но для кого-то ты – весь мир»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082" y="330191"/>
            <a:ext cx="8753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«Стань лучше и сам пойми, кто ты, прежде чем встретишь нового человека и будешь надеяться, что он тебя поймет»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82" y="2617570"/>
            <a:ext cx="8307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«Люди стареют, потому что перестают любить»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7" y="4137970"/>
            <a:ext cx="3795682" cy="25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66">
        <p:split orient="vert" dir="in"/>
      </p:transition>
    </mc:Choice>
    <mc:Fallback xmlns="">
      <p:transition spd="slow" advTm="5566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27687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Презентацію підготувала</a:t>
            </a:r>
          </a:p>
          <a:p>
            <a:r>
              <a:rPr lang="ru-RU" sz="4000" dirty="0" smtClean="0"/>
              <a:t>Попова Анастасія</a:t>
            </a:r>
          </a:p>
          <a:p>
            <a:r>
              <a:rPr lang="ru-RU" sz="4000" dirty="0"/>
              <a:t>у</a:t>
            </a:r>
            <a:r>
              <a:rPr lang="ru-RU" sz="4000" dirty="0" smtClean="0"/>
              <a:t>чениця 11-Б класу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5142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">
        <p:split orient="vert" dir="in"/>
      </p:transition>
    </mc:Choice>
    <mc:Fallback xmlns="">
      <p:transition spd="slow" advTm="2425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Габриэ́ль Хосе́ де ла Конко́рдиа «Габо» Гарси́а Ма́ркес (Gabriel José de la Concordia "Gabo" García Márquez) — знаменитый колумбийский писатель-прозаик, журналист, издатель и политический деятель; лауреат Нобелевской премии по литературе 1982 года. Представитель литературного направления «магического реализма».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667000" cy="360997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09872"/>
            <a:ext cx="3931306" cy="314504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2347144" cy="3638983"/>
          </a:xfrm>
          <a:prstGeom prst="rect">
            <a:avLst/>
          </a:prstGeom>
        </p:spPr>
      </p:pic>
      <p:pic>
        <p:nvPicPr>
          <p:cNvPr id="2" name="record201404231504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0885" y="5438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58">
        <p:split orient="vert" dir="in"/>
      </p:transition>
    </mc:Choice>
    <mc:Fallback xmlns="">
      <p:transition spd="slow" advTm="19958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746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Габриэль Гарсиа Маркес родился 6 марта 1927 года, в колумбийском городке Аракатака </a:t>
            </a:r>
            <a:r>
              <a:rPr lang="ru-RU" sz="2000" dirty="0" smtClean="0"/>
              <a:t> (</a:t>
            </a:r>
            <a:r>
              <a:rPr lang="ru-RU" sz="2000" dirty="0"/>
              <a:t>департамент Магдалена).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1940 году, в возрасте 12 лет, Габриэль получил стипендию и начал учёбу в иезуитском колледже городка Сипакира, в 30 км к северу от Боготы. В 1946 году, по настоянию родителей, поступил в Национальный университет Боготы на юридический факультет. Тогда же он познакомился со своей будущей женой, Мерседес Барча Пардо.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40968"/>
            <a:ext cx="5353512" cy="356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827584" y="2996952"/>
            <a:ext cx="1512168" cy="1368152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1119808" y="4468886"/>
            <a:ext cx="927720" cy="913172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1205626" y="5589240"/>
            <a:ext cx="756084" cy="684076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65304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мгновенье жизни — еще одна возможность.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201404231505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48" y="237716"/>
            <a:ext cx="609600" cy="609600"/>
          </a:xfrm>
          <a:prstGeom prst="rect">
            <a:avLst/>
          </a:prstGeom>
        </p:spPr>
      </p:pic>
      <p:pic>
        <p:nvPicPr>
          <p:cNvPr id="3" name="record2014042315074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9188" y="4897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087">
        <p:split orient="vert" dir="in"/>
      </p:transition>
    </mc:Choice>
    <mc:Fallback xmlns="">
      <p:transition spd="slow" advTm="33087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>
        <p14:playEvt time="0" objId="2"/>
        <p14:playEvt time="11498" objId="3"/>
        <p14:stopEvt time="11524" objId="2"/>
        <p14:stopEvt time="3244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140968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1954 года, Маркес работает в газете «Эль Эспектадор», публикуя небольшие статьи и рецензии на фильмы. В качестве корреспондента его посылают в Италию, Польшу, Францию, Венесуэлу и США. В 1957 году, 30-летний Гарсиа Маркес был корреспондентом на московском фестивале молодежи и студентов. Воспоминания об этом событии запечатлены в эссе «СССР: 22 400 000 квадратных километров без единой рекламы кока-колы!».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 году, в Нью-Йорке у него рождается сын.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90" y="3356992"/>
            <a:ext cx="3198937" cy="257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755"/>
            <a:ext cx="6696744" cy="299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201404231509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1720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36">
        <p:split orient="vert" dir="in"/>
      </p:transition>
    </mc:Choice>
    <mc:Fallback xmlns="">
      <p:transition spd="slow" advTm="21036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0" objId="2"/>
        <p14:stopEvt time="20533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2791"/>
            <a:ext cx="89289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Маркес занимается писательством, сочиняя рассказы и киносценарии. Первая повесть Гарсиа Маркеса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«Палая листва»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 hojarasca, 1955 год) открывает обширный прозаический цикл о Макондо, знойном прибрежном городке, погруженном в атмосферу катастроф, эпидемий и чудес. Хронику Макондо, продолжает повесть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«Полковнику никто не пишет»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 coronel no tiene quien lo escribе, 1961 год) и роман «Недобрый час» (La mala hora, 1966 год), а завершает ее знаменитый роман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 лет одиночества»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(Cien anos de soledad, 1967 год), в котором прослеживается судьба шести поколений Буэндиа, обреченных на полное одиночество.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924944"/>
            <a:ext cx="2408420" cy="3667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20" y="2924944"/>
            <a:ext cx="2727040" cy="3667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442801" cy="3667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record201404231516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059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873">
        <p:split orient="vert" dir="in"/>
      </p:transition>
    </mc:Choice>
    <mc:Fallback xmlns="">
      <p:transition spd="slow" advTm="33873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346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Перу Гарсиа Маркеса принадлежат также сборник рассказов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«Похороны Большой Мамы»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funerales de mama grande, 1962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год), романы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патриарха»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otono del patriarca, 1975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год),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«Хроника смерти, объявленной заранее»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Cronica de una muerte anunciada, 1981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год) и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во время чумы»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amor en los tiempos de colera, 1986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45577"/>
            <a:ext cx="2841104" cy="4552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59" y="1864637"/>
            <a:ext cx="3398127" cy="463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record201404231518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2751" y="627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32">
        <p:split orient="vert" dir="in"/>
      </p:transition>
    </mc:Choice>
    <mc:Fallback xmlns="">
      <p:transition spd="slow" advTm="13932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3546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789040"/>
            <a:ext cx="89289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году, врачи обнаружили у писателя раковую опухоль в легких, которая, вероятно, была следствием его пристрастия к курению — за работой он выкуривал по три пачки сигарет в день. После операции в 1992 году, болезнь приостановилась. Но писатель продолжал испытывать проблемы со здоровьем. Медицинское исследование в 1999 году, выявило у него другую форму рака — лимфому. В результате, ему пришлось перенести две сложнейшие операции в США и Мексике и долгий курс лечения.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184576" cy="3450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2410"/>
            <a:ext cx="2370587" cy="379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2014042315203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287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53">
        <p:split orient="vert" dir="in"/>
      </p:transition>
    </mc:Choice>
    <mc:Fallback xmlns="">
      <p:transition spd="slow" advTm="38053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0" objId="2"/>
        <p14:stopEvt time="3781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962489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2002 году, была издана первая книга из запланированной автором биографической трилогии — «Жить, чтобы рассказать о жизни», которая в испаноязычном мире стала бестселлером. Книга написана в жанре «магического реализма». В августе 2004 </a:t>
            </a:r>
            <a:r>
              <a:rPr lang="ru-RU" sz="2000" dirty="0" smtClean="0"/>
              <a:t>года, </a:t>
            </a:r>
            <a:r>
              <a:rPr lang="ru-RU" sz="2000" dirty="0"/>
              <a:t>Маркес продал права на экранизацию своего романа «Любовь во времена холеры» голливудской кинокомпании «Stone Village Pictures». Бюджет киноленты составил 40 млн. долларов. Съёмки проходили в 2006 году, в Картахене, на карибском побережье Колумбии.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«Жить, чтобы рассказать о жизни»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4518"/>
            <a:ext cx="3456384" cy="438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6228184" y="5643246"/>
            <a:ext cx="1152128" cy="1008112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4139952" y="5373216"/>
            <a:ext cx="1512168" cy="1368152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8095970" y="5805264"/>
            <a:ext cx="756084" cy="684076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record201404231522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0936" y="4005064"/>
            <a:ext cx="609600" cy="609600"/>
          </a:xfrm>
          <a:prstGeom prst="rect">
            <a:avLst/>
          </a:prstGeom>
        </p:spPr>
      </p:pic>
      <p:pic>
        <p:nvPicPr>
          <p:cNvPr id="12" name="record2014042315234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0936" y="5033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625">
        <p:split orient="vert" dir="in"/>
      </p:transition>
    </mc:Choice>
    <mc:Fallback xmlns="">
      <p:transition spd="slow" advTm="35625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93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1"/>
        <p14:playEvt time="15936" objId="12"/>
        <p14:stopEvt time="15954" objId="11"/>
        <p14:stopEvt time="35317" objId="1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4365104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Габриэль Гарсиа Маркес скончался 17 апреля 2014 года на 87-м году жизни в своём доме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Мехико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почечной недостаточности и последовавшим за этим респираторным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самого последнего момента рядом с писателем находилась супруга Мерседес Барча и двое сыновей, Гонсало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Родриго.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354661" cy="353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392488" cy="343849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" name="record2014042315275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4878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268">
        <p:split orient="vert" dir="in"/>
      </p:transition>
    </mc:Choice>
    <mc:Fallback xmlns="">
      <p:transition spd="slow" advTm="19268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6604" objId="2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850</Words>
  <Application>Microsoft Office PowerPoint</Application>
  <PresentationFormat>Экран (4:3)</PresentationFormat>
  <Paragraphs>22</Paragraphs>
  <Slides>13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</cp:lastModifiedBy>
  <cp:revision>12</cp:revision>
  <dcterms:modified xsi:type="dcterms:W3CDTF">2014-04-23T13:05:58Z</dcterms:modified>
</cp:coreProperties>
</file>