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1CA5DA-1991-4CBF-898C-D9AC49E34263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9C2F54-F1F0-46FE-8C2F-F33E770467B3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CA5DA-1991-4CBF-898C-D9AC49E34263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2F54-F1F0-46FE-8C2F-F33E770467B3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CA5DA-1991-4CBF-898C-D9AC49E34263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2F54-F1F0-46FE-8C2F-F33E770467B3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CA5DA-1991-4CBF-898C-D9AC49E34263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2F54-F1F0-46FE-8C2F-F33E770467B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CA5DA-1991-4CBF-898C-D9AC49E34263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2F54-F1F0-46FE-8C2F-F33E770467B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CA5DA-1991-4CBF-898C-D9AC49E34263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2F54-F1F0-46FE-8C2F-F33E770467B3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CA5DA-1991-4CBF-898C-D9AC49E34263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2F54-F1F0-46FE-8C2F-F33E770467B3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CA5DA-1991-4CBF-898C-D9AC49E34263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2F54-F1F0-46FE-8C2F-F33E770467B3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CA5DA-1991-4CBF-898C-D9AC49E34263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2F54-F1F0-46FE-8C2F-F33E770467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CA5DA-1991-4CBF-898C-D9AC49E34263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2F54-F1F0-46FE-8C2F-F33E770467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CA5DA-1991-4CBF-898C-D9AC49E34263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2F54-F1F0-46FE-8C2F-F33E770467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61CA5DA-1991-4CBF-898C-D9AC49E34263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79C2F54-F1F0-46FE-8C2F-F33E770467B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7_%D1%81%D0%B5%D1%80%D0%BF%D0%BD%D1%8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0%BE%D1%81%D1%8E%D1%80%D0%B0_%D0%92%D0%BE%D0%BB%D0%BE%D0%B4%D0%B8%D0%BC%D0%B8%D1%80_%D0%9C%D0%B8%D0%BA%D0%BE%D0%BB%D0%B0%D0%B9%D0%BE%D0%B2%D0%B8%D1%87" TargetMode="External"/><Relationship Id="rId13" Type="http://schemas.openxmlformats.org/officeDocument/2006/relationships/hyperlink" Target="http://uk.wikipedia.org/wiki/%D0%96%D1%83%D0%BA_%D0%9C%D0%B8%D1%85%D0%B0%D0%B9%D0%BB%D0%BE_%D0%86%D0%B2%D0%B0%D0%BD%D0%BE%D0%B2%D0%B8%D1%87" TargetMode="External"/><Relationship Id="rId18" Type="http://schemas.openxmlformats.org/officeDocument/2006/relationships/hyperlink" Target="http://uk.wikipedia.org/wiki/%D0%9B%D0%B8%D1%82%D0%B2%D0%B8%D0%BD%D0%B5%D1%86%D1%8C_%D0%9C%D0%B8%D1%85%D0%B0%D0%B9%D0%BB%D0%BE_%D0%86%D0%B2%D0%B0%D0%BD%D0%BE%D0%B2%D0%B8%D1%87" TargetMode="External"/><Relationship Id="rId3" Type="http://schemas.openxmlformats.org/officeDocument/2006/relationships/hyperlink" Target="http://uk.wikipedia.org/wiki/%D0%9A%D0%B8%D1%97%D0%B2" TargetMode="External"/><Relationship Id="rId21" Type="http://schemas.openxmlformats.org/officeDocument/2006/relationships/hyperlink" Target="http://uk.wikipedia.org/wiki/%D0%9A%D0%BE%D0%BF%D1%82%D1%96%D0%BB%D0%BE%D0%B2_%D0%92%D1%96%D0%BA%D1%82%D0%BE%D1%80_%D0%92%D1%96%D0%BA%D1%82%D0%BE%D1%80%D0%BE%D0%B2%D0%B8%D1%87" TargetMode="External"/><Relationship Id="rId7" Type="http://schemas.openxmlformats.org/officeDocument/2006/relationships/hyperlink" Target="http://uk.wikipedia.org/wiki/%D0%9B%D1%8C%D0%B2%D1%96%D0%B2" TargetMode="External"/><Relationship Id="rId12" Type="http://schemas.openxmlformats.org/officeDocument/2006/relationships/hyperlink" Target="http://uk.wikipedia.org/wiki/%D0%A2%D0%B8%D1%87%D0%B8%D0%BD%D0%B0_%D0%9F%D0%B0%D0%B2%D0%BB%D0%BE_%D0%93%D1%80%D0%B8%D0%B3%D0%BE%D1%80%D0%BE%D0%B2%D0%B8%D1%87" TargetMode="External"/><Relationship Id="rId17" Type="http://schemas.openxmlformats.org/officeDocument/2006/relationships/hyperlink" Target="http://uk.wikipedia.org/wiki/%D0%9A%D0%BE%D1%87%D1%83%D1%80_%D0%93%D1%80%D0%B8%D0%B3%D0%BE%D1%80%D1%96%D0%B9_%D0%9F%D0%BE%D1%80%D1%84%D0%B8%D1%80%D0%BE%D0%B2%D0%B8%D1%87" TargetMode="External"/><Relationship Id="rId2" Type="http://schemas.openxmlformats.org/officeDocument/2006/relationships/hyperlink" Target="http://uk.wikipedia.org/wiki/1907" TargetMode="External"/><Relationship Id="rId16" Type="http://schemas.openxmlformats.org/officeDocument/2006/relationships/hyperlink" Target="http://uk.wikipedia.org/wiki/%D0%9E%D0%BB%D1%96%D0%B9%D0%BD%D0%B8%D0%BA_%D0%91%D0%BE%D1%80%D0%B8%D1%81_%D0%86%D0%BB%D0%BB%D1%96%D1%87" TargetMode="External"/><Relationship Id="rId20" Type="http://schemas.openxmlformats.org/officeDocument/2006/relationships/hyperlink" Target="http://uk.wikipedia.org/wiki/%D0%86%D0%B2%D0%B0%D0%BD%D0%BE%D0%B2_%D0%9F%D0%B5%D1%82%D1%80%D0%BE_%D0%A4%D0%B5%D0%B4%D0%BE%D1%80%D0%BE%D0%B2%D0%B8%D1%8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1%D0%B5%D0%B2%D0%B0%D1%81%D1%82%D0%BE%D0%BF%D0%BE%D0%BB%D1%8C" TargetMode="External"/><Relationship Id="rId11" Type="http://schemas.openxmlformats.org/officeDocument/2006/relationships/hyperlink" Target="http://uk.wikipedia.org/wiki/%D0%9F%D0%B0%D0%B2%D0%BB%D0%B8%D1%87%D0%BA%D0%BE_%D0%94%D0%BC%D0%B8%D1%82%D1%80%D0%BE_%D0%92%D0%B0%D1%81%D0%B8%D0%BB%D1%8C%D0%BE%D0%B2%D0%B8%D1%87" TargetMode="External"/><Relationship Id="rId5" Type="http://schemas.openxmlformats.org/officeDocument/2006/relationships/hyperlink" Target="http://uk.wikipedia.org/wiki/%D0%A5%D0%B0%D1%80%D0%BA%D1%96%D0%B2" TargetMode="External"/><Relationship Id="rId15" Type="http://schemas.openxmlformats.org/officeDocument/2006/relationships/hyperlink" Target="http://uk.wikipedia.org/wiki/%D0%94%D1%80%D0%B0%D1%87_%D0%86%D0%B2%D0%B0%D0%BD_%D0%A4%D0%B5%D0%B4%D0%BE%D1%80%D0%BE%D0%B2%D0%B8%D1%87" TargetMode="External"/><Relationship Id="rId10" Type="http://schemas.openxmlformats.org/officeDocument/2006/relationships/hyperlink" Target="http://uk.wikipedia.org/wiki/%D0%91%D0%BE%D0%B1%D0%B8%D0%BD%D1%81%D1%8C%D0%BA%D0%B8%D0%B9_%D0%92%D0%B0%D1%81%D0%B8%D0%BB%D1%8C_%D0%9F%D0%B5%D1%82%D1%80%D0%BE%D0%B2%D0%B8%D1%87" TargetMode="External"/><Relationship Id="rId19" Type="http://schemas.openxmlformats.org/officeDocument/2006/relationships/hyperlink" Target="http://uk.wikipedia.org/wiki/%D0%9F%D1%96%D0%BD%D1%87%D1%83%D0%BA_%D0%A1%D1%82%D0%B5%D0%BF%D0%B0%D0%BD_%D0%9F%D0%B5%D1%82%D1%80%D0%BE%D0%B2%D0%B8%D1%87" TargetMode="External"/><Relationship Id="rId4" Type="http://schemas.openxmlformats.org/officeDocument/2006/relationships/hyperlink" Target="http://uk.wikipedia.org/wiki/%D0%9E%D0%B4%D0%B5%D1%81%D0%B0" TargetMode="External"/><Relationship Id="rId9" Type="http://schemas.openxmlformats.org/officeDocument/2006/relationships/hyperlink" Target="http://uk.wikipedia.org/wiki/%D0%97%D0%B0%D0%B3%D1%83%D0%BB_%D0%94%D0%BC%D0%B8%D1%82%D1%80%D0%BE_%D0%AE%D1%80%D1%96%D0%B9%D0%BE%D0%B2%D0%B8%D1%87" TargetMode="External"/><Relationship Id="rId14" Type="http://schemas.openxmlformats.org/officeDocument/2006/relationships/hyperlink" Target="http://uk.wikipedia.org/wiki/%D0%A0%D0%B8%D0%BB%D1%8C%D1%81%D1%8C%D0%BA%D0%B8%D0%B9_%D0%9C%D0%B0%D0%BA%D1%81%D0%B8%D0%BC_%D0%A2%D0%B0%D0%B4%D0%B5%D0%B9%D0%BE%D0%B2%D0%B8%D1%87" TargetMode="External"/><Relationship Id="rId22" Type="http://schemas.openxmlformats.org/officeDocument/2006/relationships/hyperlink" Target="http://uk.wikipedia.org/wiki/%D0%9F%D0%B0%D0%BB%D0%B0%D0%BC%D0%B0%D1%80%D1%87%D1%83%D0%BA_%D0%94%D0%BC%D0%B8%D1%82%D1%80%D0%BE_%D0%A5%D0%BE%D0%BC%D0%B8%D1%87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itaty.info/quote/poetry/275125" TargetMode="External"/><Relationship Id="rId2" Type="http://schemas.openxmlformats.org/officeDocument/2006/relationships/hyperlink" Target="http://citaty.info/quote/poetry/27366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itaty.info/tema/zhizn" TargetMode="External"/><Relationship Id="rId4" Type="http://schemas.openxmlformats.org/officeDocument/2006/relationships/hyperlink" Target="http://citaty.info/tema/ty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A1%D0%B8%D0%BC%D0%B2%D0%BE%D0%BB%D1%96%D0%B7%D0%B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Алекса́ндр</a:t>
            </a:r>
            <a:r>
              <a:rPr lang="ru-RU" b="1" dirty="0"/>
              <a:t> </a:t>
            </a:r>
            <a:r>
              <a:rPr lang="ru-RU" b="1" dirty="0" err="1"/>
              <a:t>Алекса́ндрович</a:t>
            </a:r>
            <a:r>
              <a:rPr lang="ru-RU" b="1" dirty="0"/>
              <a:t> Блок</a:t>
            </a:r>
            <a:r>
              <a:rPr lang="ru-RU" dirty="0"/>
              <a:t> 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effectLst/>
              </a:rPr>
              <a:t>(16</a:t>
            </a:r>
            <a:r>
              <a:rPr lang="ru-RU" dirty="0">
                <a:effectLst/>
              </a:rPr>
              <a:t> </a:t>
            </a:r>
            <a:r>
              <a:rPr lang="ru-RU" dirty="0" smtClean="0">
                <a:effectLst/>
              </a:rPr>
              <a:t>(28) листопада 1880,Санкт-Петербург -  †</a:t>
            </a:r>
            <a:r>
              <a:rPr lang="ru-RU" dirty="0">
                <a:effectLst/>
              </a:rPr>
              <a:t>7</a:t>
            </a:r>
            <a:r>
              <a:rPr lang="ru-RU" dirty="0" smtClean="0">
                <a:effectLst/>
                <a:hlinkClick r:id="rId2" tooltip="7 серпня"/>
              </a:rPr>
              <a:t> </a:t>
            </a:r>
            <a:r>
              <a:rPr lang="ru-RU" dirty="0" err="1" smtClean="0">
                <a:effectLst/>
              </a:rPr>
              <a:t>серпня</a:t>
            </a:r>
            <a:r>
              <a:rPr lang="ru-RU" dirty="0" smtClean="0">
                <a:effectLst/>
              </a:rPr>
              <a:t> 1921, </a:t>
            </a:r>
            <a:r>
              <a:rPr lang="ru-RU" dirty="0" err="1" smtClean="0">
                <a:effectLst/>
              </a:rPr>
              <a:t>Петероград</a:t>
            </a:r>
            <a:r>
              <a:rPr lang="ru-RU" dirty="0" smtClean="0">
                <a:effectLst/>
              </a:rPr>
              <a:t>)</a:t>
            </a:r>
            <a:r>
              <a:rPr lang="ru-RU" dirty="0">
                <a:effectLst/>
              </a:rPr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0918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У </a:t>
            </a:r>
            <a:r>
              <a:rPr lang="ru-RU" dirty="0" err="1"/>
              <a:t>жовтні</a:t>
            </a:r>
            <a:r>
              <a:rPr lang="ru-RU" dirty="0"/>
              <a:t> </a:t>
            </a:r>
            <a:r>
              <a:rPr lang="ru-RU" dirty="0">
                <a:hlinkClick r:id="rId2" tooltip="1907"/>
              </a:rPr>
              <a:t>1907</a:t>
            </a:r>
            <a:r>
              <a:rPr lang="ru-RU" dirty="0"/>
              <a:t> </a:t>
            </a:r>
            <a:r>
              <a:rPr lang="ru-RU" dirty="0" err="1"/>
              <a:t>відвідав</a:t>
            </a:r>
            <a:r>
              <a:rPr lang="ru-RU" dirty="0"/>
              <a:t> </a:t>
            </a:r>
            <a:r>
              <a:rPr lang="ru-RU" dirty="0" err="1">
                <a:hlinkClick r:id="rId3" tooltip="Київ"/>
              </a:rPr>
              <a:t>Київ</a:t>
            </a:r>
            <a:r>
              <a:rPr lang="ru-RU" dirty="0"/>
              <a:t>. </a:t>
            </a:r>
            <a:r>
              <a:rPr lang="ru-RU" dirty="0" err="1"/>
              <a:t>Зупинявся</a:t>
            </a:r>
            <a:r>
              <a:rPr lang="ru-RU" dirty="0"/>
              <a:t> в </a:t>
            </a:r>
            <a:r>
              <a:rPr lang="ru-RU" dirty="0" err="1"/>
              <a:t>готелі</a:t>
            </a:r>
            <a:r>
              <a:rPr lang="ru-RU" dirty="0"/>
              <a:t> «</a:t>
            </a:r>
            <a:r>
              <a:rPr lang="ru-RU" dirty="0" err="1"/>
              <a:t>Ермітаж</a:t>
            </a:r>
            <a:r>
              <a:rPr lang="ru-RU" dirty="0"/>
              <a:t>» (</a:t>
            </a:r>
            <a:r>
              <a:rPr lang="ru-RU" dirty="0" err="1"/>
              <a:t>сучасна</a:t>
            </a:r>
            <a:r>
              <a:rPr lang="ru-RU" dirty="0"/>
              <a:t> адреса: </a:t>
            </a:r>
            <a:r>
              <a:rPr lang="ru-RU" dirty="0" err="1"/>
              <a:t>вулиця</a:t>
            </a:r>
            <a:r>
              <a:rPr lang="ru-RU" dirty="0"/>
              <a:t> Богдана </a:t>
            </a:r>
            <a:r>
              <a:rPr lang="ru-RU" dirty="0" err="1"/>
              <a:t>Хмельницького</a:t>
            </a:r>
            <a:r>
              <a:rPr lang="ru-RU" dirty="0"/>
              <a:t>, 26). У 1913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вдруге</a:t>
            </a:r>
            <a:r>
              <a:rPr lang="ru-RU" dirty="0"/>
              <a:t> </a:t>
            </a:r>
            <a:r>
              <a:rPr lang="ru-RU" dirty="0" err="1"/>
              <a:t>відвідав</a:t>
            </a:r>
            <a:r>
              <a:rPr lang="ru-RU" dirty="0"/>
              <a:t> </a:t>
            </a:r>
            <a:r>
              <a:rPr lang="ru-RU" dirty="0" err="1"/>
              <a:t>Київ</a:t>
            </a:r>
            <a:r>
              <a:rPr lang="ru-RU" dirty="0"/>
              <a:t>. Мешкав на </a:t>
            </a:r>
            <a:r>
              <a:rPr lang="ru-RU" dirty="0" err="1"/>
              <a:t>вулиці</a:t>
            </a:r>
            <a:r>
              <a:rPr lang="ru-RU" dirty="0"/>
              <a:t> </a:t>
            </a:r>
            <a:r>
              <a:rPr lang="ru-RU" dirty="0" err="1"/>
              <a:t>Володимирській</a:t>
            </a:r>
            <a:r>
              <a:rPr lang="ru-RU" dirty="0"/>
              <a:t>, 81.</a:t>
            </a:r>
          </a:p>
          <a:p>
            <a:r>
              <a:rPr lang="ru-RU" dirty="0"/>
              <a:t>В </a:t>
            </a:r>
            <a:r>
              <a:rPr lang="ru-RU" dirty="0" err="1"/>
              <a:t>Україні</a:t>
            </a:r>
            <a:r>
              <a:rPr lang="ru-RU" dirty="0"/>
              <a:t> твори Блока </a:t>
            </a:r>
            <a:r>
              <a:rPr lang="ru-RU" dirty="0" err="1"/>
              <a:t>друкувалися</a:t>
            </a:r>
            <a:r>
              <a:rPr lang="ru-RU" dirty="0"/>
              <a:t> в </a:t>
            </a:r>
            <a:r>
              <a:rPr lang="ru-RU" dirty="0" err="1"/>
              <a:t>періодиці</a:t>
            </a:r>
            <a:r>
              <a:rPr lang="ru-RU" dirty="0"/>
              <a:t> (газета «Киевские вести», журнал «В мире искусств»). Поема «Двенадцать» </a:t>
            </a:r>
            <a:r>
              <a:rPr lang="ru-RU" dirty="0" err="1"/>
              <a:t>вийшла</a:t>
            </a:r>
            <a:r>
              <a:rPr lang="ru-RU" dirty="0"/>
              <a:t> </a:t>
            </a:r>
            <a:r>
              <a:rPr lang="ru-RU" dirty="0" err="1"/>
              <a:t>окремою</a:t>
            </a:r>
            <a:r>
              <a:rPr lang="ru-RU" dirty="0"/>
              <a:t> книгою в </a:t>
            </a:r>
            <a:r>
              <a:rPr lang="ru-RU" dirty="0" err="1">
                <a:hlinkClick r:id="rId4" tooltip="Одеса"/>
              </a:rPr>
              <a:t>Одесі</a:t>
            </a:r>
            <a:r>
              <a:rPr lang="ru-RU" dirty="0"/>
              <a:t> (1918), </a:t>
            </a:r>
            <a:r>
              <a:rPr lang="ru-RU" dirty="0" err="1">
                <a:hlinkClick r:id="rId5" tooltip="Харків"/>
              </a:rPr>
              <a:t>Харкові</a:t>
            </a:r>
            <a:r>
              <a:rPr lang="ru-RU" dirty="0" err="1"/>
              <a:t>,</a:t>
            </a:r>
            <a:r>
              <a:rPr lang="ru-RU" dirty="0" err="1">
                <a:hlinkClick r:id="rId6" tooltip="Севастополь"/>
              </a:rPr>
              <a:t>Севастополі</a:t>
            </a:r>
            <a:r>
              <a:rPr lang="ru-RU" dirty="0"/>
              <a:t> (</a:t>
            </a:r>
            <a:r>
              <a:rPr lang="ru-RU" dirty="0" err="1"/>
              <a:t>обидві</a:t>
            </a:r>
            <a:r>
              <a:rPr lang="ru-RU" dirty="0"/>
              <a:t> — 1921) та </a:t>
            </a:r>
            <a:r>
              <a:rPr lang="ru-RU" dirty="0" err="1">
                <a:hlinkClick r:id="rId7" tooltip="Львів"/>
              </a:rPr>
              <a:t>Львові</a:t>
            </a:r>
            <a:r>
              <a:rPr lang="ru-RU" dirty="0"/>
              <a:t> (1922). </a:t>
            </a:r>
            <a:r>
              <a:rPr lang="ru-RU" dirty="0" err="1"/>
              <a:t>Українською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переклали</a:t>
            </a:r>
            <a:r>
              <a:rPr lang="ru-RU" dirty="0"/>
              <a:t> </a:t>
            </a:r>
            <a:r>
              <a:rPr lang="ru-RU" dirty="0" err="1">
                <a:hlinkClick r:id="rId8" tooltip="Сосюра Володимир Миколайович"/>
              </a:rPr>
              <a:t>Володимир</a:t>
            </a:r>
            <a:r>
              <a:rPr lang="ru-RU" dirty="0">
                <a:hlinkClick r:id="rId8" tooltip="Сосюра Володимир Миколайович"/>
              </a:rPr>
              <a:t> </a:t>
            </a:r>
            <a:r>
              <a:rPr lang="ru-RU" dirty="0" err="1">
                <a:hlinkClick r:id="rId8" tooltip="Сосюра Володимир Миколайович"/>
              </a:rPr>
              <a:t>Сосюра</a:t>
            </a:r>
            <a:r>
              <a:rPr lang="ru-RU" dirty="0"/>
              <a:t>, </a:t>
            </a:r>
            <a:r>
              <a:rPr lang="ru-RU" dirty="0" err="1">
                <a:hlinkClick r:id="rId9" tooltip="Загул Дмитро Юрійович"/>
              </a:rPr>
              <a:t>Дмитро</a:t>
            </a:r>
            <a:r>
              <a:rPr lang="ru-RU" dirty="0">
                <a:hlinkClick r:id="rId9" tooltip="Загул Дмитро Юрійович"/>
              </a:rPr>
              <a:t> Загул</a:t>
            </a:r>
            <a:r>
              <a:rPr lang="ru-RU" dirty="0"/>
              <a:t>, </a:t>
            </a:r>
            <a:r>
              <a:rPr lang="ru-RU" dirty="0">
                <a:hlinkClick r:id="rId10" tooltip="Бобинський Василь Петрович"/>
              </a:rPr>
              <a:t>Василь </a:t>
            </a:r>
            <a:r>
              <a:rPr lang="ru-RU" dirty="0" err="1">
                <a:hlinkClick r:id="rId10" tooltip="Бобинський Василь Петрович"/>
              </a:rPr>
              <a:t>Бобинський</a:t>
            </a:r>
            <a:r>
              <a:rPr lang="ru-RU" dirty="0"/>
              <a:t>, </a:t>
            </a:r>
            <a:r>
              <a:rPr lang="ru-RU" dirty="0" err="1">
                <a:hlinkClick r:id="rId11" tooltip="Павличко Дмитро Васильович"/>
              </a:rPr>
              <a:t>Дмитро</a:t>
            </a:r>
            <a:r>
              <a:rPr lang="ru-RU" dirty="0">
                <a:hlinkClick r:id="rId11" tooltip="Павличко Дмитро Васильович"/>
              </a:rPr>
              <a:t> </a:t>
            </a:r>
            <a:r>
              <a:rPr lang="ru-RU" dirty="0" err="1">
                <a:hlinkClick r:id="rId11" tooltip="Павличко Дмитро Васильович"/>
              </a:rPr>
              <a:t>Павличко</a:t>
            </a:r>
            <a:r>
              <a:rPr lang="ru-RU" dirty="0"/>
              <a:t>.</a:t>
            </a:r>
          </a:p>
          <a:p>
            <a:r>
              <a:rPr lang="ru-RU" dirty="0" err="1"/>
              <a:t>Окремі</a:t>
            </a:r>
            <a:r>
              <a:rPr lang="ru-RU" dirty="0"/>
              <a:t> твори Блока </a:t>
            </a:r>
            <a:r>
              <a:rPr lang="ru-RU" dirty="0" err="1"/>
              <a:t>українською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переклали</a:t>
            </a:r>
            <a:r>
              <a:rPr lang="ru-RU" dirty="0"/>
              <a:t> </a:t>
            </a:r>
            <a:r>
              <a:rPr lang="ru-RU" dirty="0" err="1">
                <a:hlinkClick r:id="rId12" tooltip="Тичина Павло Григорович"/>
              </a:rPr>
              <a:t>Павло</a:t>
            </a:r>
            <a:r>
              <a:rPr lang="ru-RU" dirty="0">
                <a:hlinkClick r:id="rId12" tooltip="Тичина Павло Григорович"/>
              </a:rPr>
              <a:t> </a:t>
            </a:r>
            <a:r>
              <a:rPr lang="ru-RU" dirty="0" err="1">
                <a:hlinkClick r:id="rId12" tooltip="Тичина Павло Григорович"/>
              </a:rPr>
              <a:t>Тичина</a:t>
            </a:r>
            <a:r>
              <a:rPr lang="ru-RU" dirty="0"/>
              <a:t>, </a:t>
            </a:r>
            <a:r>
              <a:rPr lang="ru-RU" dirty="0">
                <a:hlinkClick r:id="rId13" tooltip="Жук Михайло Іванович"/>
              </a:rPr>
              <a:t>Михайло Жук</a:t>
            </a:r>
            <a:r>
              <a:rPr lang="ru-RU" dirty="0"/>
              <a:t> (драма «</a:t>
            </a:r>
            <a:r>
              <a:rPr lang="ru-RU" dirty="0" err="1"/>
              <a:t>Троянда</a:t>
            </a:r>
            <a:r>
              <a:rPr lang="ru-RU" dirty="0"/>
              <a:t> і </a:t>
            </a:r>
            <a:r>
              <a:rPr lang="ru-RU" dirty="0" err="1"/>
              <a:t>Хрест</a:t>
            </a:r>
            <a:r>
              <a:rPr lang="ru-RU" dirty="0"/>
              <a:t>»), </a:t>
            </a:r>
            <a:r>
              <a:rPr lang="ru-RU" dirty="0">
                <a:hlinkClick r:id="rId14" tooltip="Рильський Максим Тадейович"/>
              </a:rPr>
              <a:t>Максим </a:t>
            </a:r>
            <a:r>
              <a:rPr lang="ru-RU" dirty="0" err="1">
                <a:hlinkClick r:id="rId14" tooltip="Рильський Максим Тадейович"/>
              </a:rPr>
              <a:t>Рильський</a:t>
            </a:r>
            <a:r>
              <a:rPr lang="ru-RU" dirty="0"/>
              <a:t>, </a:t>
            </a:r>
            <a:r>
              <a:rPr lang="ru-RU" dirty="0" err="1">
                <a:hlinkClick r:id="rId15" tooltip="Драч Іван Федорович"/>
              </a:rPr>
              <a:t>Іван</a:t>
            </a:r>
            <a:r>
              <a:rPr lang="ru-RU" dirty="0">
                <a:hlinkClick r:id="rId15" tooltip="Драч Іван Федорович"/>
              </a:rPr>
              <a:t> Драч</a:t>
            </a:r>
            <a:r>
              <a:rPr lang="ru-RU" dirty="0"/>
              <a:t>, </a:t>
            </a:r>
            <a:r>
              <a:rPr lang="ru-RU" dirty="0">
                <a:hlinkClick r:id="rId16" tooltip="Олійник Борис Ілліч"/>
              </a:rPr>
              <a:t>Борис </a:t>
            </a:r>
            <a:r>
              <a:rPr lang="ru-RU" dirty="0" err="1">
                <a:hlinkClick r:id="rId16" tooltip="Олійник Борис Ілліч"/>
              </a:rPr>
              <a:t>Олійник</a:t>
            </a:r>
            <a:r>
              <a:rPr lang="ru-RU" dirty="0"/>
              <a:t>, </a:t>
            </a:r>
            <a:r>
              <a:rPr lang="ru-RU" dirty="0" err="1">
                <a:hlinkClick r:id="rId17" tooltip="Кочур Григорій Порфирович"/>
              </a:rPr>
              <a:t>Григорій</a:t>
            </a:r>
            <a:r>
              <a:rPr lang="ru-RU" dirty="0">
                <a:hlinkClick r:id="rId17" tooltip="Кочур Григорій Порфирович"/>
              </a:rPr>
              <a:t> </a:t>
            </a:r>
            <a:r>
              <a:rPr lang="ru-RU" dirty="0" err="1">
                <a:hlinkClick r:id="rId17" tooltip="Кочур Григорій Порфирович"/>
              </a:rPr>
              <a:t>Кочур</a:t>
            </a:r>
            <a:r>
              <a:rPr lang="ru-RU" dirty="0" err="1"/>
              <a:t>,</a:t>
            </a:r>
            <a:r>
              <a:rPr lang="ru-RU" dirty="0" err="1">
                <a:hlinkClick r:id="rId18" tooltip="Литвинець Михайло Іванович"/>
              </a:rPr>
              <a:t>Михайло</a:t>
            </a:r>
            <a:r>
              <a:rPr lang="ru-RU" dirty="0">
                <a:hlinkClick r:id="rId18" tooltip="Литвинець Михайло Іванович"/>
              </a:rPr>
              <a:t> </a:t>
            </a:r>
            <a:r>
              <a:rPr lang="ru-RU" dirty="0" err="1">
                <a:hlinkClick r:id="rId18" tooltip="Литвинець Михайло Іванович"/>
              </a:rPr>
              <a:t>Литвинець</a:t>
            </a:r>
            <a:r>
              <a:rPr lang="ru-RU" dirty="0"/>
              <a:t>, </a:t>
            </a:r>
            <a:r>
              <a:rPr lang="ru-RU" dirty="0">
                <a:hlinkClick r:id="rId19" tooltip="Пінчук Степан Петрович"/>
              </a:rPr>
              <a:t>Степан </a:t>
            </a:r>
            <a:r>
              <a:rPr lang="ru-RU" dirty="0" err="1">
                <a:hlinkClick r:id="rId19" tooltip="Пінчук Степан Петрович"/>
              </a:rPr>
              <a:t>Пінчук</a:t>
            </a:r>
            <a:r>
              <a:rPr lang="ru-RU" dirty="0"/>
              <a:t>, </a:t>
            </a:r>
            <a:r>
              <a:rPr lang="ru-RU" dirty="0">
                <a:hlinkClick r:id="rId20" tooltip="Іванов Петро Федорович"/>
              </a:rPr>
              <a:t>Петро </a:t>
            </a:r>
            <a:r>
              <a:rPr lang="ru-RU" dirty="0" err="1">
                <a:hlinkClick r:id="rId20" tooltip="Іванов Петро Федорович"/>
              </a:rPr>
              <a:t>Іванов</a:t>
            </a:r>
            <a:r>
              <a:rPr lang="ru-RU" dirty="0"/>
              <a:t>, </a:t>
            </a:r>
            <a:r>
              <a:rPr lang="ru-RU" dirty="0" err="1">
                <a:hlinkClick r:id="rId21" tooltip="Коптілов Віктор Вікторович"/>
              </a:rPr>
              <a:t>Віктор</a:t>
            </a:r>
            <a:r>
              <a:rPr lang="ru-RU" dirty="0">
                <a:hlinkClick r:id="rId21" tooltip="Коптілов Віктор Вікторович"/>
              </a:rPr>
              <a:t> </a:t>
            </a:r>
            <a:r>
              <a:rPr lang="ru-RU" dirty="0" err="1">
                <a:hlinkClick r:id="rId21" tooltip="Коптілов Віктор Вікторович"/>
              </a:rPr>
              <a:t>Коптілов</a:t>
            </a:r>
            <a:r>
              <a:rPr lang="ru-RU" dirty="0"/>
              <a:t>, </a:t>
            </a:r>
            <a:r>
              <a:rPr lang="ru-RU" dirty="0" err="1">
                <a:hlinkClick r:id="rId22" tooltip="Паламарчук Дмитро Хомич"/>
              </a:rPr>
              <a:t>Дмитро</a:t>
            </a:r>
            <a:r>
              <a:rPr lang="ru-RU" dirty="0">
                <a:hlinkClick r:id="rId22" tooltip="Паламарчук Дмитро Хомич"/>
              </a:rPr>
              <a:t> Паламарчук</a:t>
            </a:r>
            <a:r>
              <a:rPr lang="ru-RU" dirty="0"/>
              <a:t> та </a:t>
            </a:r>
            <a:r>
              <a:rPr lang="ru-RU" dirty="0" err="1"/>
              <a:t>ін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Блок і Україна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6774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Опинившись</a:t>
            </a:r>
            <a:r>
              <a:rPr lang="ru-RU" dirty="0"/>
              <a:t> у </a:t>
            </a:r>
            <a:r>
              <a:rPr lang="ru-RU" dirty="0" err="1"/>
              <a:t>важкому</a:t>
            </a:r>
            <a:r>
              <a:rPr lang="ru-RU" dirty="0"/>
              <a:t> </a:t>
            </a:r>
            <a:r>
              <a:rPr lang="ru-RU" dirty="0" err="1"/>
              <a:t>матеріальному</a:t>
            </a:r>
            <a:r>
              <a:rPr lang="ru-RU" dirty="0"/>
              <a:t> </a:t>
            </a:r>
            <a:r>
              <a:rPr lang="ru-RU" dirty="0" err="1"/>
              <a:t>становищі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серйозно</a:t>
            </a:r>
            <a:r>
              <a:rPr lang="ru-RU" dirty="0"/>
              <a:t> </a:t>
            </a:r>
            <a:r>
              <a:rPr lang="ru-RU" dirty="0" err="1"/>
              <a:t>хворів</a:t>
            </a:r>
            <a:r>
              <a:rPr lang="ru-RU" dirty="0"/>
              <a:t> і 7 </a:t>
            </a:r>
            <a:r>
              <a:rPr lang="ru-RU" dirty="0" err="1"/>
              <a:t>серпня</a:t>
            </a:r>
            <a:r>
              <a:rPr lang="ru-RU" dirty="0"/>
              <a:t> 1921 помер у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останній</a:t>
            </a:r>
            <a:r>
              <a:rPr lang="ru-RU" dirty="0"/>
              <a:t> </a:t>
            </a:r>
            <a:r>
              <a:rPr lang="ru-RU" dirty="0" err="1"/>
              <a:t>петроградській</a:t>
            </a:r>
            <a:r>
              <a:rPr lang="ru-RU" dirty="0"/>
              <a:t> </a:t>
            </a:r>
            <a:r>
              <a:rPr lang="ru-RU" dirty="0" err="1"/>
              <a:t>квартирі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запалення</a:t>
            </a:r>
            <a:r>
              <a:rPr lang="ru-RU" dirty="0"/>
              <a:t> </a:t>
            </a:r>
            <a:r>
              <a:rPr lang="ru-RU" dirty="0" err="1"/>
              <a:t>серцевих</a:t>
            </a:r>
            <a:r>
              <a:rPr lang="ru-RU" dirty="0"/>
              <a:t> </a:t>
            </a:r>
            <a:r>
              <a:rPr lang="ru-RU" dirty="0" err="1"/>
              <a:t>клапанів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до </a:t>
            </a:r>
            <a:r>
              <a:rPr lang="ru-RU" dirty="0" err="1"/>
              <a:t>смерті</a:t>
            </a:r>
            <a:r>
              <a:rPr lang="ru-RU" dirty="0"/>
              <a:t> Петербургом </a:t>
            </a:r>
            <a:r>
              <a:rPr lang="ru-RU" dirty="0" err="1"/>
              <a:t>пройшов</a:t>
            </a:r>
            <a:r>
              <a:rPr lang="ru-RU" dirty="0"/>
              <a:t> </a:t>
            </a:r>
            <a:r>
              <a:rPr lang="ru-RU" dirty="0" smtClean="0"/>
              <a:t>слух, </a:t>
            </a:r>
            <a:r>
              <a:rPr lang="ru-RU" dirty="0" err="1"/>
              <a:t>ніби</a:t>
            </a:r>
            <a:r>
              <a:rPr lang="ru-RU" dirty="0"/>
              <a:t> поет </a:t>
            </a:r>
            <a:r>
              <a:rPr lang="ru-RU" dirty="0" err="1"/>
              <a:t>збожеволів</a:t>
            </a:r>
            <a:r>
              <a:rPr lang="ru-RU" dirty="0"/>
              <a:t>. </a:t>
            </a:r>
            <a:r>
              <a:rPr lang="ru-RU" dirty="0" err="1"/>
              <a:t>Н</a:t>
            </a:r>
            <a:r>
              <a:rPr lang="ru-RU" dirty="0" err="1" smtClean="0"/>
              <a:t>апередодні</a:t>
            </a:r>
            <a:r>
              <a:rPr lang="ru-RU" dirty="0" smtClean="0"/>
              <a:t> </a:t>
            </a:r>
            <a:r>
              <a:rPr lang="ru-RU" dirty="0" err="1"/>
              <a:t>смерті</a:t>
            </a:r>
            <a:r>
              <a:rPr lang="ru-RU" dirty="0"/>
              <a:t> Блок </a:t>
            </a:r>
            <a:r>
              <a:rPr lang="ru-RU" dirty="0" err="1"/>
              <a:t>довго</a:t>
            </a:r>
            <a:r>
              <a:rPr lang="ru-RU" dirty="0"/>
              <a:t> </a:t>
            </a:r>
            <a:r>
              <a:rPr lang="ru-RU" dirty="0" err="1"/>
              <a:t>марив</a:t>
            </a:r>
            <a:r>
              <a:rPr lang="ru-RU" dirty="0"/>
              <a:t>, </a:t>
            </a:r>
            <a:r>
              <a:rPr lang="ru-RU" dirty="0" err="1"/>
              <a:t>одержимий</a:t>
            </a:r>
            <a:r>
              <a:rPr lang="ru-RU" dirty="0"/>
              <a:t> </a:t>
            </a:r>
            <a:r>
              <a:rPr lang="ru-RU" dirty="0" err="1"/>
              <a:t>єдиною</a:t>
            </a:r>
            <a:r>
              <a:rPr lang="ru-RU" dirty="0"/>
              <a:t> </a:t>
            </a:r>
            <a:r>
              <a:rPr lang="ru-RU" dirty="0" err="1"/>
              <a:t>думкою</a:t>
            </a:r>
            <a:r>
              <a:rPr lang="ru-RU" dirty="0"/>
              <a:t>: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примірники</a:t>
            </a:r>
            <a:r>
              <a:rPr lang="ru-RU" dirty="0"/>
              <a:t> «</a:t>
            </a:r>
            <a:r>
              <a:rPr lang="ru-RU" dirty="0" err="1"/>
              <a:t>Дванадцяти</a:t>
            </a:r>
            <a:r>
              <a:rPr lang="ru-RU" dirty="0"/>
              <a:t>» </a:t>
            </a:r>
            <a:r>
              <a:rPr lang="ru-RU" dirty="0" err="1"/>
              <a:t>знищено</a:t>
            </a:r>
            <a:r>
              <a:rPr lang="ru-RU" dirty="0"/>
              <a:t>. </a:t>
            </a:r>
            <a:r>
              <a:rPr lang="ru-RU" dirty="0" smtClean="0"/>
              <a:t>За </a:t>
            </a:r>
            <a:r>
              <a:rPr lang="ru-RU" dirty="0" err="1" smtClean="0"/>
              <a:t>свідченнями</a:t>
            </a:r>
            <a:r>
              <a:rPr lang="ru-RU" dirty="0" smtClean="0"/>
              <a:t> </a:t>
            </a:r>
            <a:r>
              <a:rPr lang="ru-RU" dirty="0"/>
              <a:t>Владислава </a:t>
            </a:r>
            <a:r>
              <a:rPr lang="ru-RU" dirty="0" err="1"/>
              <a:t>Феліціановіча</a:t>
            </a:r>
            <a:r>
              <a:rPr lang="ru-RU" dirty="0"/>
              <a:t> Ходасевича, поет помер у </a:t>
            </a:r>
            <a:r>
              <a:rPr lang="ru-RU" dirty="0" err="1"/>
              <a:t>повній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Поет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похований</a:t>
            </a:r>
            <a:r>
              <a:rPr lang="ru-RU" dirty="0"/>
              <a:t> на </a:t>
            </a:r>
            <a:r>
              <a:rPr lang="ru-RU" dirty="0" err="1"/>
              <a:t>Смоленському</a:t>
            </a:r>
            <a:r>
              <a:rPr lang="ru-RU" dirty="0"/>
              <a:t> </a:t>
            </a:r>
            <a:r>
              <a:rPr lang="ru-RU" dirty="0" err="1"/>
              <a:t>кладовищі</a:t>
            </a:r>
            <a:r>
              <a:rPr lang="ru-RU" dirty="0"/>
              <a:t>. </a:t>
            </a:r>
            <a:r>
              <a:rPr lang="ru-RU" dirty="0" err="1"/>
              <a:t>Відспівування</a:t>
            </a:r>
            <a:r>
              <a:rPr lang="ru-RU" dirty="0"/>
              <a:t> </a:t>
            </a:r>
            <a:r>
              <a:rPr lang="ru-RU" dirty="0" err="1"/>
              <a:t>відбулося</a:t>
            </a:r>
            <a:r>
              <a:rPr lang="ru-RU" dirty="0"/>
              <a:t> в </a:t>
            </a:r>
            <a:r>
              <a:rPr lang="ru-RU" dirty="0" err="1"/>
              <a:t>церкві</a:t>
            </a:r>
            <a:r>
              <a:rPr lang="ru-RU" dirty="0"/>
              <a:t> </a:t>
            </a:r>
            <a:r>
              <a:rPr lang="ru-RU" dirty="0" err="1"/>
              <a:t>Воскресіння</a:t>
            </a:r>
            <a:r>
              <a:rPr lang="ru-RU" dirty="0"/>
              <a:t> Христового. Прах Блока </a:t>
            </a:r>
            <a:r>
              <a:rPr lang="ru-RU" dirty="0" err="1"/>
              <a:t>перепохований</a:t>
            </a:r>
            <a:r>
              <a:rPr lang="ru-RU" dirty="0"/>
              <a:t> на </a:t>
            </a:r>
            <a:r>
              <a:rPr lang="ru-RU" dirty="0" err="1"/>
              <a:t>кладовищі</a:t>
            </a:r>
            <a:r>
              <a:rPr lang="ru-RU" dirty="0"/>
              <a:t> </a:t>
            </a:r>
            <a:r>
              <a:rPr lang="ru-RU" dirty="0" err="1"/>
              <a:t>Волковському</a:t>
            </a:r>
            <a:r>
              <a:rPr lang="ru-RU" dirty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Смерть генія літератури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4295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1916832"/>
            <a:ext cx="8496943" cy="4752529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>
                <a:hlinkClick r:id="rId2"/>
              </a:rPr>
              <a:t>Александр Александрович Блок. Заклятие огнём и </a:t>
            </a:r>
            <a:r>
              <a:rPr lang="ru-RU" b="1" dirty="0" smtClean="0">
                <a:hlinkClick r:id="rId2"/>
              </a:rPr>
              <a:t>мраком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Всё </a:t>
            </a:r>
            <a:r>
              <a:rPr lang="ru-RU" dirty="0"/>
              <a:t>в мире — кружащийся танец</a:t>
            </a:r>
            <a:br>
              <a:rPr lang="ru-RU" dirty="0"/>
            </a:br>
            <a:r>
              <a:rPr lang="ru-RU" dirty="0"/>
              <a:t>И встречи трепещущих рук.</a:t>
            </a:r>
          </a:p>
          <a:p>
            <a:r>
              <a:rPr lang="ru-RU" b="1" dirty="0">
                <a:hlinkClick r:id="rId3"/>
              </a:rPr>
              <a:t>Александр Блок. Когда ты загнан и забит...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Когда</a:t>
            </a:r>
            <a:r>
              <a:rPr lang="ru-RU" dirty="0"/>
              <a:t> </a:t>
            </a:r>
            <a:r>
              <a:rPr lang="ru-RU" dirty="0">
                <a:hlinkClick r:id="rId4"/>
              </a:rPr>
              <a:t>ты</a:t>
            </a:r>
            <a:r>
              <a:rPr lang="ru-RU" dirty="0"/>
              <a:t> загнан и забит</a:t>
            </a:r>
            <a:br>
              <a:rPr lang="ru-RU" dirty="0"/>
            </a:br>
            <a:r>
              <a:rPr lang="ru-RU" dirty="0"/>
              <a:t>Людьми, заботой иль </a:t>
            </a:r>
            <a:r>
              <a:rPr lang="ru-RU" dirty="0" err="1"/>
              <a:t>тоскою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Когда под гробовой </a:t>
            </a:r>
            <a:r>
              <a:rPr lang="ru-RU" dirty="0" err="1"/>
              <a:t>доскою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Всё, что тебя пленяло, спит;</a:t>
            </a:r>
            <a:br>
              <a:rPr lang="ru-RU" dirty="0"/>
            </a:br>
            <a:r>
              <a:rPr lang="ru-RU" dirty="0"/>
              <a:t>Когда по городской пустыне,</a:t>
            </a:r>
            <a:br>
              <a:rPr lang="ru-RU" dirty="0"/>
            </a:br>
            <a:r>
              <a:rPr lang="ru-RU" dirty="0"/>
              <a:t>Отчаявшийся и больной,</a:t>
            </a:r>
            <a:br>
              <a:rPr lang="ru-RU" dirty="0"/>
            </a:br>
            <a:r>
              <a:rPr lang="ru-RU" dirty="0"/>
              <a:t>Ты возвращаешься домой,</a:t>
            </a:r>
            <a:br>
              <a:rPr lang="ru-RU" dirty="0"/>
            </a:br>
            <a:r>
              <a:rPr lang="ru-RU" dirty="0"/>
              <a:t>И тяжелит ресницы иней, -</a:t>
            </a:r>
            <a:br>
              <a:rPr lang="ru-RU" dirty="0"/>
            </a:br>
            <a:r>
              <a:rPr lang="ru-RU" dirty="0"/>
              <a:t>Тогда — остановись на миг</a:t>
            </a:r>
            <a:br>
              <a:rPr lang="ru-RU" dirty="0"/>
            </a:br>
            <a:r>
              <a:rPr lang="ru-RU" dirty="0"/>
              <a:t>Послушать тишину ночную:</a:t>
            </a:r>
            <a:br>
              <a:rPr lang="ru-RU" dirty="0"/>
            </a:br>
            <a:r>
              <a:rPr lang="ru-RU" dirty="0"/>
              <a:t>Постигнешь слухом </a:t>
            </a:r>
            <a:r>
              <a:rPr lang="ru-RU" dirty="0">
                <a:hlinkClick r:id="rId5"/>
              </a:rPr>
              <a:t>жизнь</a:t>
            </a:r>
            <a:r>
              <a:rPr lang="ru-RU" dirty="0"/>
              <a:t> иную,</a:t>
            </a:r>
            <a:br>
              <a:rPr lang="ru-RU" dirty="0"/>
            </a:br>
            <a:r>
              <a:rPr lang="ru-RU" dirty="0"/>
              <a:t>Которой днём ты не постиг.</a:t>
            </a:r>
          </a:p>
          <a:p>
            <a:pPr marL="0" indent="0">
              <a:buNone/>
            </a:pPr>
            <a:r>
              <a:rPr lang="ru-RU" i="1" dirty="0" smtClean="0"/>
              <a:t>1911 </a:t>
            </a:r>
            <a:r>
              <a:rPr lang="ru-RU" i="1" dirty="0"/>
              <a:t>год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260648"/>
            <a:ext cx="7771942" cy="936104"/>
          </a:xfrm>
        </p:spPr>
        <p:txBody>
          <a:bodyPr/>
          <a:lstStyle/>
          <a:p>
            <a:r>
              <a:rPr lang="uk-UA" dirty="0" smtClean="0"/>
              <a:t>Цитати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1664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284285"/>
            <a:ext cx="2952328" cy="4240617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025" y="476641"/>
            <a:ext cx="7987966" cy="1872208"/>
          </a:xfrm>
        </p:spPr>
        <p:txBody>
          <a:bodyPr/>
          <a:lstStyle/>
          <a:p>
            <a:r>
              <a:rPr lang="ru-RU" sz="4000" dirty="0" err="1"/>
              <a:t>російський</a:t>
            </a:r>
            <a:r>
              <a:rPr lang="ru-RU" sz="4000" dirty="0"/>
              <a:t> </a:t>
            </a:r>
            <a:r>
              <a:rPr lang="ru-RU" sz="4000" dirty="0" smtClean="0"/>
              <a:t>поет, драматург, </a:t>
            </a:r>
            <a:r>
              <a:rPr lang="ru-RU" sz="4000" dirty="0" err="1" smtClean="0"/>
              <a:t>перекладач</a:t>
            </a:r>
            <a:r>
              <a:rPr lang="ru-RU" sz="4000" dirty="0" smtClean="0"/>
              <a:t>.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2348880"/>
            <a:ext cx="3146648" cy="4027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389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Мати</a:t>
            </a:r>
            <a:r>
              <a:rPr lang="ru-RU" dirty="0"/>
              <a:t> Блока — дочка ректора Санкт-</a:t>
            </a:r>
            <a:r>
              <a:rPr lang="ru-RU" dirty="0" err="1"/>
              <a:t>Петербурзького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 </a:t>
            </a:r>
            <a:r>
              <a:rPr lang="ru-RU" dirty="0" err="1"/>
              <a:t>Андрія</a:t>
            </a:r>
            <a:r>
              <a:rPr lang="ru-RU" dirty="0"/>
              <a:t> Бекетова. </a:t>
            </a:r>
            <a:r>
              <a:rPr lang="ru-RU" dirty="0" err="1"/>
              <a:t>Незабаром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народження</a:t>
            </a:r>
            <a:r>
              <a:rPr lang="ru-RU" dirty="0"/>
              <a:t> </a:t>
            </a:r>
            <a:r>
              <a:rPr lang="ru-RU" dirty="0" err="1"/>
              <a:t>Олександра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поета</a:t>
            </a:r>
            <a:r>
              <a:rPr lang="ru-RU" dirty="0"/>
              <a:t> </a:t>
            </a:r>
            <a:r>
              <a:rPr lang="ru-RU" dirty="0" err="1"/>
              <a:t>пішла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чоловіка</a:t>
            </a:r>
            <a:r>
              <a:rPr lang="ru-RU" dirty="0"/>
              <a:t>, </a:t>
            </a:r>
            <a:r>
              <a:rPr lang="ru-RU" dirty="0" err="1"/>
              <a:t>варшавського</a:t>
            </a:r>
            <a:r>
              <a:rPr lang="ru-RU" dirty="0"/>
              <a:t> юриста </a:t>
            </a:r>
            <a:r>
              <a:rPr lang="ru-RU" dirty="0" err="1"/>
              <a:t>Олександра</a:t>
            </a:r>
            <a:r>
              <a:rPr lang="ru-RU" dirty="0"/>
              <a:t> Львовича Блока (1852–1909), через </a:t>
            </a:r>
            <a:r>
              <a:rPr lang="ru-RU" dirty="0" err="1"/>
              <a:t>нестерпні</a:t>
            </a:r>
            <a:r>
              <a:rPr lang="ru-RU" dirty="0"/>
              <a:t> </a:t>
            </a:r>
            <a:r>
              <a:rPr lang="ru-RU" dirty="0" err="1"/>
              <a:t>стосунки</a:t>
            </a:r>
            <a:r>
              <a:rPr lang="ru-RU" dirty="0"/>
              <a:t>. У 1889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Блока </a:t>
            </a:r>
            <a:r>
              <a:rPr lang="ru-RU" dirty="0" err="1"/>
              <a:t>вдруге</a:t>
            </a:r>
            <a:r>
              <a:rPr lang="ru-RU" dirty="0"/>
              <a:t> </a:t>
            </a:r>
            <a:r>
              <a:rPr lang="ru-RU" dirty="0" err="1"/>
              <a:t>вийшла</a:t>
            </a:r>
            <a:r>
              <a:rPr lang="ru-RU" dirty="0"/>
              <a:t> </a:t>
            </a:r>
            <a:r>
              <a:rPr lang="ru-RU" dirty="0" err="1"/>
              <a:t>заміж</a:t>
            </a:r>
            <a:r>
              <a:rPr lang="ru-RU" dirty="0"/>
              <a:t> за </a:t>
            </a:r>
            <a:r>
              <a:rPr lang="ru-RU" dirty="0" err="1"/>
              <a:t>гвардійського</a:t>
            </a:r>
            <a:r>
              <a:rPr lang="ru-RU" dirty="0"/>
              <a:t> </a:t>
            </a:r>
            <a:r>
              <a:rPr lang="ru-RU" dirty="0" err="1"/>
              <a:t>офіцера</a:t>
            </a:r>
            <a:r>
              <a:rPr lang="ru-RU" dirty="0"/>
              <a:t> Ф. Ф. </a:t>
            </a:r>
            <a:r>
              <a:rPr lang="ru-RU" dirty="0" err="1"/>
              <a:t>Кублицького-Піоттух</a:t>
            </a:r>
            <a:r>
              <a:rPr lang="ru-RU" dirty="0"/>
              <a:t>. </a:t>
            </a:r>
            <a:r>
              <a:rPr lang="ru-RU" dirty="0" err="1"/>
              <a:t>Дев'ятирічний</a:t>
            </a:r>
            <a:r>
              <a:rPr lang="ru-RU" dirty="0"/>
              <a:t> Блок </a:t>
            </a:r>
            <a:r>
              <a:rPr lang="ru-RU" dirty="0" err="1"/>
              <a:t>оселився</a:t>
            </a:r>
            <a:r>
              <a:rPr lang="ru-RU" dirty="0"/>
              <a:t> з </a:t>
            </a:r>
            <a:r>
              <a:rPr lang="ru-RU" dirty="0" err="1"/>
              <a:t>матір'ю</a:t>
            </a:r>
            <a:r>
              <a:rPr lang="ru-RU" dirty="0"/>
              <a:t> і </a:t>
            </a:r>
            <a:r>
              <a:rPr lang="ru-RU" dirty="0" err="1"/>
              <a:t>вітчимом</a:t>
            </a:r>
            <a:r>
              <a:rPr lang="ru-RU" dirty="0"/>
              <a:t> в </a:t>
            </a:r>
            <a:r>
              <a:rPr lang="ru-RU" dirty="0" err="1"/>
              <a:t>гренадерських</a:t>
            </a:r>
            <a:r>
              <a:rPr lang="ru-RU" dirty="0"/>
              <a:t> казармах, </a:t>
            </a:r>
            <a:r>
              <a:rPr lang="ru-RU" dirty="0" err="1"/>
              <a:t>розташованих</a:t>
            </a:r>
            <a:r>
              <a:rPr lang="ru-RU" dirty="0"/>
              <a:t> на </a:t>
            </a:r>
            <a:r>
              <a:rPr lang="ru-RU" dirty="0" err="1"/>
              <a:t>околиці</a:t>
            </a:r>
            <a:r>
              <a:rPr lang="ru-RU" dirty="0"/>
              <a:t> Петербурга, на </a:t>
            </a:r>
            <a:r>
              <a:rPr lang="ru-RU" dirty="0" err="1"/>
              <a:t>березі</a:t>
            </a:r>
            <a:r>
              <a:rPr lang="ru-RU" dirty="0"/>
              <a:t>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Невки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Батьки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2567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 </a:t>
            </a:r>
            <a:r>
              <a:rPr lang="ru-RU" dirty="0" smtClean="0"/>
              <a:t>Блока </a:t>
            </a:r>
            <a:r>
              <a:rPr lang="ru-RU" dirty="0" err="1"/>
              <a:t>віддали</a:t>
            </a:r>
            <a:r>
              <a:rPr lang="ru-RU" dirty="0"/>
              <a:t> в </a:t>
            </a:r>
            <a:r>
              <a:rPr lang="ru-RU" dirty="0" err="1"/>
              <a:t>гімназію</a:t>
            </a:r>
            <a:r>
              <a:rPr lang="ru-RU" dirty="0"/>
              <a:t>. </a:t>
            </a:r>
            <a:r>
              <a:rPr lang="ru-RU" dirty="0" smtClean="0"/>
              <a:t>У </a:t>
            </a:r>
            <a:r>
              <a:rPr lang="ru-RU" dirty="0"/>
              <a:t>1897 </a:t>
            </a:r>
            <a:r>
              <a:rPr lang="ru-RU" dirty="0" err="1"/>
              <a:t>році</a:t>
            </a:r>
            <a:r>
              <a:rPr lang="ru-RU" dirty="0"/>
              <a:t>, </a:t>
            </a:r>
            <a:r>
              <a:rPr lang="ru-RU" dirty="0" err="1"/>
              <a:t>опинившись</a:t>
            </a:r>
            <a:r>
              <a:rPr lang="ru-RU" dirty="0"/>
              <a:t> з </a:t>
            </a:r>
            <a:r>
              <a:rPr lang="ru-RU" dirty="0" err="1"/>
              <a:t>матір'ю</a:t>
            </a:r>
            <a:r>
              <a:rPr lang="ru-RU" dirty="0"/>
              <a:t> за кордоном, в </a:t>
            </a:r>
            <a:r>
              <a:rPr lang="ru-RU" dirty="0" err="1"/>
              <a:t>німецькому</a:t>
            </a:r>
            <a:r>
              <a:rPr lang="ru-RU" dirty="0"/>
              <a:t> курортному </a:t>
            </a:r>
            <a:r>
              <a:rPr lang="ru-RU" dirty="0" err="1"/>
              <a:t>містечку</a:t>
            </a:r>
            <a:r>
              <a:rPr lang="ru-RU" dirty="0"/>
              <a:t> </a:t>
            </a:r>
            <a:r>
              <a:rPr lang="ru-RU" dirty="0" err="1"/>
              <a:t>Бад</a:t>
            </a:r>
            <a:r>
              <a:rPr lang="ru-RU" dirty="0"/>
              <a:t> </a:t>
            </a:r>
            <a:r>
              <a:rPr lang="ru-RU" dirty="0" err="1" smtClean="0"/>
              <a:t>Наугейме</a:t>
            </a:r>
            <a:r>
              <a:rPr lang="ru-RU" dirty="0" smtClean="0"/>
              <a:t>. </a:t>
            </a:r>
            <a:r>
              <a:rPr lang="ru-RU" dirty="0"/>
              <a:t>У 1897 на похоронах в </a:t>
            </a:r>
            <a:r>
              <a:rPr lang="ru-RU" dirty="0" err="1"/>
              <a:t>Петербурзі</a:t>
            </a:r>
            <a:r>
              <a:rPr lang="ru-RU" dirty="0"/>
              <a:t> </a:t>
            </a:r>
            <a:r>
              <a:rPr lang="ru-RU" dirty="0" err="1"/>
              <a:t>зустрівся</a:t>
            </a:r>
            <a:r>
              <a:rPr lang="ru-RU" dirty="0"/>
              <a:t> з Вл. </a:t>
            </a:r>
            <a:r>
              <a:rPr lang="ru-RU" dirty="0" err="1"/>
              <a:t>Соловйовим</a:t>
            </a:r>
            <a:r>
              <a:rPr lang="ru-RU" dirty="0"/>
              <a:t>. У 1898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закінчив</a:t>
            </a:r>
            <a:r>
              <a:rPr lang="ru-RU" dirty="0"/>
              <a:t> </a:t>
            </a:r>
            <a:r>
              <a:rPr lang="ru-RU" dirty="0" err="1"/>
              <a:t>гімназію</a:t>
            </a:r>
            <a:r>
              <a:rPr lang="ru-RU" dirty="0"/>
              <a:t>, вступив на </a:t>
            </a:r>
            <a:r>
              <a:rPr lang="ru-RU" dirty="0" err="1"/>
              <a:t>юридичний</a:t>
            </a:r>
            <a:r>
              <a:rPr lang="ru-RU" dirty="0"/>
              <a:t> факультет </a:t>
            </a:r>
            <a:r>
              <a:rPr lang="ru-RU" dirty="0" err="1"/>
              <a:t>Петербурзького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. Через три роки </a:t>
            </a:r>
            <a:r>
              <a:rPr lang="ru-RU" dirty="0" err="1"/>
              <a:t>перевівся</a:t>
            </a:r>
            <a:r>
              <a:rPr lang="ru-RU" dirty="0"/>
              <a:t> на </a:t>
            </a:r>
            <a:r>
              <a:rPr lang="ru-RU" dirty="0" err="1"/>
              <a:t>слов'яно-російське</a:t>
            </a:r>
            <a:r>
              <a:rPr lang="ru-RU" dirty="0"/>
              <a:t> </a:t>
            </a:r>
            <a:r>
              <a:rPr lang="ru-RU" dirty="0" err="1"/>
              <a:t>відділення</a:t>
            </a:r>
            <a:r>
              <a:rPr lang="ru-RU" dirty="0"/>
              <a:t> </a:t>
            </a:r>
            <a:r>
              <a:rPr lang="ru-RU" dirty="0" err="1"/>
              <a:t>історико-філологічного</a:t>
            </a:r>
            <a:r>
              <a:rPr lang="ru-RU" dirty="0"/>
              <a:t> факультету, яке </a:t>
            </a:r>
            <a:r>
              <a:rPr lang="ru-RU" dirty="0" err="1"/>
              <a:t>закінчив</a:t>
            </a:r>
            <a:r>
              <a:rPr lang="ru-RU" dirty="0"/>
              <a:t> у 1906 </a:t>
            </a:r>
            <a:r>
              <a:rPr lang="ru-RU" dirty="0" err="1"/>
              <a:t>році</a:t>
            </a:r>
            <a:r>
              <a:rPr lang="ru-RU" dirty="0"/>
              <a:t>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Осв</a:t>
            </a:r>
            <a:r>
              <a:rPr lang="uk-UA" dirty="0" err="1" smtClean="0"/>
              <a:t>іта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2624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 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вірші</a:t>
            </a:r>
            <a:r>
              <a:rPr lang="ru-RU" dirty="0"/>
              <a:t> Блок написав у </a:t>
            </a:r>
            <a:r>
              <a:rPr lang="ru-RU" dirty="0" err="1"/>
              <a:t>п'ять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. У 10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Олександр</a:t>
            </a:r>
            <a:r>
              <a:rPr lang="ru-RU" dirty="0"/>
              <a:t> Блок написав два </a:t>
            </a:r>
            <a:r>
              <a:rPr lang="ru-RU" dirty="0" err="1"/>
              <a:t>номери</a:t>
            </a:r>
            <a:r>
              <a:rPr lang="ru-RU" dirty="0"/>
              <a:t> журналу «</a:t>
            </a:r>
            <a:r>
              <a:rPr lang="ru-RU" dirty="0" err="1"/>
              <a:t>Корабель</a:t>
            </a:r>
            <a:r>
              <a:rPr lang="ru-RU" dirty="0"/>
              <a:t>». З 1894 по 1897 </a:t>
            </a:r>
            <a:r>
              <a:rPr lang="ru-RU" dirty="0" err="1"/>
              <a:t>рік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разом з </a:t>
            </a:r>
            <a:r>
              <a:rPr lang="ru-RU" dirty="0" err="1"/>
              <a:t>братами</a:t>
            </a:r>
            <a:r>
              <a:rPr lang="ru-RU" dirty="0"/>
              <a:t> писав </a:t>
            </a:r>
            <a:r>
              <a:rPr lang="ru-RU" dirty="0" err="1"/>
              <a:t>рукописний</a:t>
            </a:r>
            <a:r>
              <a:rPr lang="ru-RU" dirty="0"/>
              <a:t> журнал «</a:t>
            </a:r>
            <a:r>
              <a:rPr lang="ru-RU" dirty="0" err="1"/>
              <a:t>Вісник</a:t>
            </a:r>
            <a:r>
              <a:rPr lang="ru-RU" dirty="0"/>
              <a:t>». </a:t>
            </a:r>
            <a:r>
              <a:rPr lang="ru-RU" dirty="0" smtClean="0"/>
              <a:t>У </a:t>
            </a:r>
            <a:r>
              <a:rPr lang="ru-RU" dirty="0"/>
              <a:t>16 </a:t>
            </a:r>
            <a:r>
              <a:rPr lang="ru-RU" dirty="0" err="1"/>
              <a:t>років</a:t>
            </a:r>
            <a:r>
              <a:rPr lang="ru-RU" dirty="0"/>
              <a:t> Блок </a:t>
            </a:r>
            <a:r>
              <a:rPr lang="ru-RU" dirty="0" err="1"/>
              <a:t>захопився</a:t>
            </a:r>
            <a:r>
              <a:rPr lang="ru-RU" dirty="0"/>
              <a:t> театром. У </a:t>
            </a:r>
            <a:r>
              <a:rPr lang="ru-RU" dirty="0" err="1"/>
              <a:t>Петербурзі</a:t>
            </a:r>
            <a:r>
              <a:rPr lang="ru-RU" dirty="0"/>
              <a:t> </a:t>
            </a:r>
            <a:r>
              <a:rPr lang="ru-RU" dirty="0" err="1"/>
              <a:t>Олександр</a:t>
            </a:r>
            <a:r>
              <a:rPr lang="ru-RU" dirty="0"/>
              <a:t> Блок </a:t>
            </a:r>
            <a:r>
              <a:rPr lang="ru-RU" dirty="0" err="1"/>
              <a:t>записався</a:t>
            </a:r>
            <a:r>
              <a:rPr lang="ru-RU" dirty="0"/>
              <a:t> в </a:t>
            </a:r>
            <a:r>
              <a:rPr lang="ru-RU" dirty="0" err="1"/>
              <a:t>театральний</a:t>
            </a:r>
            <a:r>
              <a:rPr lang="ru-RU" dirty="0"/>
              <a:t> </a:t>
            </a:r>
            <a:r>
              <a:rPr lang="ru-RU" dirty="0" err="1"/>
              <a:t>гурток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першого</a:t>
            </a:r>
            <a:r>
              <a:rPr lang="ru-RU" dirty="0"/>
              <a:t> </a:t>
            </a:r>
            <a:r>
              <a:rPr lang="ru-RU" dirty="0" err="1"/>
              <a:t>успіху</a:t>
            </a:r>
            <a:r>
              <a:rPr lang="ru-RU" dirty="0"/>
              <a:t> ролей у </a:t>
            </a:r>
            <a:r>
              <a:rPr lang="ru-RU" dirty="0" err="1"/>
              <a:t>театрі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не давали.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Перші здобутки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8802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err="1" smtClean="0"/>
              <a:t>Олександр</a:t>
            </a:r>
            <a:r>
              <a:rPr lang="ru-RU" sz="2000" dirty="0" smtClean="0"/>
              <a:t> </a:t>
            </a:r>
            <a:r>
              <a:rPr lang="ru-RU" sz="2000" dirty="0"/>
              <a:t>Блок не </a:t>
            </a:r>
            <a:r>
              <a:rPr lang="ru-RU" sz="2000" dirty="0" err="1"/>
              <a:t>був</a:t>
            </a:r>
            <a:r>
              <a:rPr lang="ru-RU" sz="2000" dirty="0"/>
              <a:t> </a:t>
            </a:r>
            <a:r>
              <a:rPr lang="ru-RU" sz="2000" dirty="0" err="1"/>
              <a:t>постійний</a:t>
            </a:r>
            <a:r>
              <a:rPr lang="ru-RU" sz="2000" dirty="0"/>
              <a:t> в </a:t>
            </a:r>
            <a:r>
              <a:rPr lang="ru-RU" sz="2000" dirty="0" err="1"/>
              <a:t>своїх</a:t>
            </a:r>
            <a:r>
              <a:rPr lang="ru-RU" sz="2000" dirty="0"/>
              <a:t> </a:t>
            </a:r>
            <a:r>
              <a:rPr lang="ru-RU" sz="2000" dirty="0" err="1"/>
              <a:t>амурних</a:t>
            </a:r>
            <a:r>
              <a:rPr lang="ru-RU" sz="2000" dirty="0"/>
              <a:t> справах і </a:t>
            </a:r>
            <a:r>
              <a:rPr lang="ru-RU" sz="2000" dirty="0" err="1"/>
              <a:t>періодично</a:t>
            </a:r>
            <a:r>
              <a:rPr lang="ru-RU" sz="2000" dirty="0"/>
              <a:t> </a:t>
            </a:r>
            <a:r>
              <a:rPr lang="ru-RU" sz="2000" dirty="0" err="1"/>
              <a:t>закохувався</a:t>
            </a:r>
            <a:r>
              <a:rPr lang="ru-RU" sz="2000" dirty="0"/>
              <a:t> у «</a:t>
            </a:r>
            <a:r>
              <a:rPr lang="ru-RU" sz="2000" dirty="0" err="1"/>
              <a:t>світських</a:t>
            </a:r>
            <a:r>
              <a:rPr lang="ru-RU" sz="2000" dirty="0"/>
              <a:t> </a:t>
            </a:r>
            <a:r>
              <a:rPr lang="ru-RU" sz="2000" dirty="0" err="1"/>
              <a:t>левиць</a:t>
            </a:r>
            <a:r>
              <a:rPr lang="ru-RU" sz="2000" dirty="0"/>
              <a:t>»: </a:t>
            </a:r>
            <a:r>
              <a:rPr lang="ru-RU" sz="2000" dirty="0" smtClean="0"/>
              <a:t>актриса </a:t>
            </a:r>
            <a:r>
              <a:rPr lang="ru-RU" sz="2000" dirty="0"/>
              <a:t>Наталя </a:t>
            </a:r>
            <a:r>
              <a:rPr lang="ru-RU" sz="2000" dirty="0" err="1"/>
              <a:t>Миколаївна</a:t>
            </a:r>
            <a:r>
              <a:rPr lang="ru-RU" sz="2000" dirty="0"/>
              <a:t> </a:t>
            </a:r>
            <a:r>
              <a:rPr lang="ru-RU" sz="2000" dirty="0" err="1"/>
              <a:t>Волохова</a:t>
            </a:r>
            <a:r>
              <a:rPr lang="ru-RU" sz="2000" dirty="0"/>
              <a:t>, </a:t>
            </a:r>
            <a:r>
              <a:rPr lang="ru-RU" sz="2000" dirty="0" err="1"/>
              <a:t>потім</a:t>
            </a:r>
            <a:r>
              <a:rPr lang="ru-RU" sz="2000" dirty="0"/>
              <a:t> — </a:t>
            </a:r>
            <a:r>
              <a:rPr lang="ru-RU" sz="2000" dirty="0" err="1"/>
              <a:t>оперна</a:t>
            </a:r>
            <a:r>
              <a:rPr lang="ru-RU" sz="2000" dirty="0"/>
              <a:t> </a:t>
            </a:r>
            <a:r>
              <a:rPr lang="ru-RU" sz="2000" dirty="0" err="1"/>
              <a:t>співачка</a:t>
            </a:r>
            <a:r>
              <a:rPr lang="ru-RU" sz="2000" dirty="0"/>
              <a:t> </a:t>
            </a:r>
            <a:r>
              <a:rPr lang="ru-RU" sz="2000" dirty="0" err="1"/>
              <a:t>Андрєєва-Дельмас</a:t>
            </a:r>
            <a:r>
              <a:rPr lang="ru-RU" sz="2000" dirty="0"/>
              <a:t>. </a:t>
            </a:r>
            <a:r>
              <a:rPr lang="ru-RU" sz="2000" dirty="0" err="1"/>
              <a:t>Любов</a:t>
            </a:r>
            <a:r>
              <a:rPr lang="ru-RU" sz="2000" dirty="0"/>
              <a:t> </a:t>
            </a:r>
            <a:r>
              <a:rPr lang="ru-RU" sz="2000" dirty="0" err="1"/>
              <a:t>Дмитрівна</a:t>
            </a:r>
            <a:r>
              <a:rPr lang="ru-RU" sz="2000" dirty="0"/>
              <a:t> </a:t>
            </a:r>
            <a:r>
              <a:rPr lang="ru-RU" sz="2000" dirty="0" err="1"/>
              <a:t>теж</a:t>
            </a:r>
            <a:r>
              <a:rPr lang="ru-RU" sz="2000" dirty="0"/>
              <a:t> дозволяла </a:t>
            </a:r>
            <a:r>
              <a:rPr lang="ru-RU" sz="2000" dirty="0" err="1"/>
              <a:t>собі</a:t>
            </a:r>
            <a:r>
              <a:rPr lang="ru-RU" sz="2000" dirty="0"/>
              <a:t> </a:t>
            </a:r>
            <a:r>
              <a:rPr lang="ru-RU" sz="2000" dirty="0" err="1"/>
              <a:t>захоплення</a:t>
            </a:r>
            <a:r>
              <a:rPr lang="ru-RU" sz="2000" dirty="0"/>
              <a:t>. 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/>
              <a:t>У 1903 </a:t>
            </a:r>
            <a:r>
              <a:rPr lang="ru-RU" sz="1800" dirty="0" err="1"/>
              <a:t>році</a:t>
            </a:r>
            <a:r>
              <a:rPr lang="ru-RU" sz="1800" dirty="0"/>
              <a:t> Блок </a:t>
            </a:r>
            <a:r>
              <a:rPr lang="ru-RU" sz="1800" dirty="0" err="1"/>
              <a:t>одружився</a:t>
            </a:r>
            <a:r>
              <a:rPr lang="ru-RU" sz="1800" dirty="0"/>
              <a:t> з </a:t>
            </a:r>
            <a:r>
              <a:rPr lang="ru-RU" sz="1800" dirty="0" err="1"/>
              <a:t>Любов'ю</a:t>
            </a:r>
            <a:r>
              <a:rPr lang="ru-RU" sz="1800" dirty="0"/>
              <a:t> </a:t>
            </a:r>
            <a:r>
              <a:rPr lang="ru-RU" sz="1800" dirty="0" err="1" smtClean="0"/>
              <a:t>Менделеєвою</a:t>
            </a:r>
            <a:r>
              <a:rPr lang="ru-RU" sz="1800" dirty="0" smtClean="0"/>
              <a:t> </a:t>
            </a:r>
            <a:r>
              <a:rPr lang="ru-RU" sz="1800" dirty="0"/>
              <a:t>, </a:t>
            </a:r>
            <a:r>
              <a:rPr lang="ru-RU" sz="1800" dirty="0" err="1"/>
              <a:t>героїнею</a:t>
            </a:r>
            <a:r>
              <a:rPr lang="ru-RU" sz="1800" dirty="0"/>
              <a:t> </a:t>
            </a:r>
            <a:r>
              <a:rPr lang="ru-RU" sz="1800" dirty="0" err="1"/>
              <a:t>його</a:t>
            </a:r>
            <a:r>
              <a:rPr lang="ru-RU" sz="1800" dirty="0"/>
              <a:t> </a:t>
            </a:r>
            <a:r>
              <a:rPr lang="ru-RU" sz="1800" dirty="0" err="1"/>
              <a:t>першої</a:t>
            </a:r>
            <a:r>
              <a:rPr lang="ru-RU" sz="1800" dirty="0"/>
              <a:t> книги </a:t>
            </a:r>
            <a:r>
              <a:rPr lang="ru-RU" sz="1800" dirty="0" err="1"/>
              <a:t>віршів</a:t>
            </a:r>
            <a:r>
              <a:rPr lang="ru-RU" sz="1800" dirty="0"/>
              <a:t> «</a:t>
            </a:r>
            <a:r>
              <a:rPr lang="ru-RU" sz="1800" dirty="0" err="1"/>
              <a:t>Вірші</a:t>
            </a:r>
            <a:r>
              <a:rPr lang="ru-RU" sz="1800" dirty="0"/>
              <a:t> про </a:t>
            </a:r>
            <a:r>
              <a:rPr lang="ru-RU" sz="1800" dirty="0" err="1"/>
              <a:t>Прекрасну</a:t>
            </a:r>
            <a:r>
              <a:rPr lang="ru-RU" sz="1800" dirty="0"/>
              <a:t> Даму».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717032"/>
            <a:ext cx="3986694" cy="2943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565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/>
              <a:t>прийти в себе Блок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своєю</a:t>
            </a:r>
            <a:r>
              <a:rPr lang="ru-RU" dirty="0"/>
              <a:t> дружиною </a:t>
            </a:r>
            <a:r>
              <a:rPr lang="ru-RU" dirty="0" err="1"/>
              <a:t>їдуть</a:t>
            </a:r>
            <a:r>
              <a:rPr lang="ru-RU" dirty="0"/>
              <a:t> </a:t>
            </a:r>
            <a:r>
              <a:rPr lang="ru-RU" dirty="0" err="1"/>
              <a:t>відпочити</a:t>
            </a:r>
            <a:r>
              <a:rPr lang="ru-RU" dirty="0"/>
              <a:t> в </a:t>
            </a:r>
            <a:r>
              <a:rPr lang="ru-RU" dirty="0" err="1"/>
              <a:t>Італію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За </a:t>
            </a:r>
            <a:r>
              <a:rPr lang="ru-RU" dirty="0" err="1"/>
              <a:t>італійські</a:t>
            </a:r>
            <a:r>
              <a:rPr lang="ru-RU" dirty="0"/>
              <a:t> </a:t>
            </a:r>
            <a:r>
              <a:rPr lang="ru-RU" dirty="0" err="1"/>
              <a:t>вірші</a:t>
            </a:r>
            <a:r>
              <a:rPr lang="ru-RU" dirty="0"/>
              <a:t> Блока </a:t>
            </a:r>
            <a:r>
              <a:rPr lang="ru-RU" dirty="0" err="1"/>
              <a:t>обрали</a:t>
            </a:r>
            <a:r>
              <a:rPr lang="ru-RU" dirty="0"/>
              <a:t> в </a:t>
            </a:r>
            <a:r>
              <a:rPr lang="ru-RU" dirty="0" err="1"/>
              <a:t>творче</a:t>
            </a:r>
            <a:r>
              <a:rPr lang="ru-RU" dirty="0"/>
              <a:t> </a:t>
            </a:r>
            <a:r>
              <a:rPr lang="ru-RU" dirty="0" err="1"/>
              <a:t>угрупування</a:t>
            </a:r>
            <a:r>
              <a:rPr lang="ru-RU" dirty="0"/>
              <a:t> «</a:t>
            </a:r>
            <a:r>
              <a:rPr lang="ru-RU" dirty="0" err="1"/>
              <a:t>Академія</a:t>
            </a:r>
            <a:r>
              <a:rPr lang="ru-RU" dirty="0"/>
              <a:t>». </a:t>
            </a:r>
            <a:endParaRPr lang="ru-RU" dirty="0" smtClean="0"/>
          </a:p>
          <a:p>
            <a:r>
              <a:rPr lang="ru-RU" dirty="0" err="1" smtClean="0"/>
              <a:t>Влітку</a:t>
            </a:r>
            <a:r>
              <a:rPr lang="ru-RU" dirty="0" smtClean="0"/>
              <a:t> </a:t>
            </a:r>
            <a:r>
              <a:rPr lang="ru-RU" dirty="0"/>
              <a:t>1911 року Блок </a:t>
            </a:r>
            <a:r>
              <a:rPr lang="ru-RU" dirty="0" err="1"/>
              <a:t>знову</a:t>
            </a:r>
            <a:r>
              <a:rPr lang="ru-RU" dirty="0"/>
              <a:t> </a:t>
            </a:r>
            <a:r>
              <a:rPr lang="ru-RU" dirty="0" err="1"/>
              <a:t>їде</a:t>
            </a:r>
            <a:r>
              <a:rPr lang="ru-RU" dirty="0"/>
              <a:t> за кордон. На </a:t>
            </a:r>
            <a:r>
              <a:rPr lang="ru-RU" dirty="0" err="1"/>
              <a:t>цей</a:t>
            </a:r>
            <a:r>
              <a:rPr lang="ru-RU" dirty="0"/>
              <a:t> раз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їде</a:t>
            </a:r>
            <a:r>
              <a:rPr lang="ru-RU" dirty="0"/>
              <a:t> до </a:t>
            </a:r>
            <a:r>
              <a:rPr lang="ru-RU" dirty="0" err="1"/>
              <a:t>Франції</a:t>
            </a:r>
            <a:r>
              <a:rPr lang="ru-RU" dirty="0"/>
              <a:t>. </a:t>
            </a:r>
            <a:r>
              <a:rPr lang="ru-RU" dirty="0" err="1"/>
              <a:t>Олександр</a:t>
            </a:r>
            <a:r>
              <a:rPr lang="ru-RU" dirty="0"/>
              <a:t> </a:t>
            </a:r>
            <a:r>
              <a:rPr lang="ru-RU" dirty="0" err="1"/>
              <a:t>Олександрович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погану</a:t>
            </a:r>
            <a:r>
              <a:rPr lang="ru-RU" dirty="0"/>
              <a:t> </a:t>
            </a:r>
            <a:r>
              <a:rPr lang="ru-RU" dirty="0" err="1"/>
              <a:t>оцінку</a:t>
            </a:r>
            <a:r>
              <a:rPr lang="ru-RU" dirty="0"/>
              <a:t> </a:t>
            </a:r>
            <a:r>
              <a:rPr lang="ru-RU" dirty="0" err="1"/>
              <a:t>французькій</a:t>
            </a:r>
            <a:r>
              <a:rPr lang="ru-RU" dirty="0"/>
              <a:t> </a:t>
            </a:r>
            <a:r>
              <a:rPr lang="ru-RU" dirty="0" err="1"/>
              <a:t>моралі</a:t>
            </a:r>
            <a:r>
              <a:rPr lang="ru-RU" dirty="0" smtClean="0"/>
              <a:t>.</a:t>
            </a:r>
          </a:p>
          <a:p>
            <a:r>
              <a:rPr lang="ru-RU" dirty="0" err="1"/>
              <a:t>Влітку</a:t>
            </a:r>
            <a:r>
              <a:rPr lang="ru-RU" dirty="0"/>
              <a:t> 1913 року Блок </a:t>
            </a:r>
            <a:r>
              <a:rPr lang="ru-RU" dirty="0" err="1"/>
              <a:t>знову</a:t>
            </a:r>
            <a:r>
              <a:rPr lang="ru-RU" dirty="0"/>
              <a:t> </a:t>
            </a:r>
            <a:r>
              <a:rPr lang="ru-RU" dirty="0" err="1"/>
              <a:t>їде</a:t>
            </a:r>
            <a:r>
              <a:rPr lang="ru-RU" dirty="0"/>
              <a:t> до </a:t>
            </a:r>
            <a:r>
              <a:rPr lang="ru-RU" dirty="0" err="1"/>
              <a:t>Франції</a:t>
            </a:r>
            <a:r>
              <a:rPr lang="ru-RU" dirty="0"/>
              <a:t> (за </a:t>
            </a:r>
            <a:r>
              <a:rPr lang="ru-RU" dirty="0" err="1"/>
              <a:t>порадою</a:t>
            </a:r>
            <a:r>
              <a:rPr lang="ru-RU" dirty="0"/>
              <a:t> </a:t>
            </a:r>
            <a:r>
              <a:rPr lang="ru-RU" dirty="0" err="1"/>
              <a:t>лікарів</a:t>
            </a:r>
            <a:r>
              <a:rPr lang="ru-RU" dirty="0"/>
              <a:t>). </a:t>
            </a:r>
            <a:r>
              <a:rPr lang="ru-RU" dirty="0" err="1"/>
              <a:t>Олександр</a:t>
            </a:r>
            <a:r>
              <a:rPr lang="ru-RU" dirty="0"/>
              <a:t> </a:t>
            </a:r>
            <a:r>
              <a:rPr lang="ru-RU" dirty="0" err="1"/>
              <a:t>Олександрович</a:t>
            </a:r>
            <a:r>
              <a:rPr lang="ru-RU" dirty="0"/>
              <a:t> </a:t>
            </a:r>
            <a:r>
              <a:rPr lang="ru-RU" dirty="0" err="1"/>
              <a:t>знову</a:t>
            </a:r>
            <a:r>
              <a:rPr lang="ru-RU" dirty="0"/>
              <a:t> не </a:t>
            </a:r>
            <a:r>
              <a:rPr lang="ru-RU" dirty="0" err="1"/>
              <a:t>задоволений</a:t>
            </a:r>
            <a:r>
              <a:rPr lang="ru-RU" dirty="0"/>
              <a:t> нею.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У </a:t>
            </a:r>
            <a:r>
              <a:rPr lang="ru-RU" sz="2400" dirty="0" smtClean="0"/>
              <a:t>1909 </a:t>
            </a:r>
            <a:r>
              <a:rPr lang="ru-RU" sz="2400" dirty="0" err="1"/>
              <a:t>помирає</a:t>
            </a:r>
            <a:r>
              <a:rPr lang="ru-RU" sz="2400" dirty="0"/>
              <a:t> </a:t>
            </a:r>
            <a:r>
              <a:rPr lang="ru-RU" sz="2400" dirty="0" err="1"/>
              <a:t>дитина</a:t>
            </a:r>
            <a:r>
              <a:rPr lang="ru-RU" sz="2400" dirty="0"/>
              <a:t> </a:t>
            </a:r>
            <a:r>
              <a:rPr lang="ru-RU" sz="2400" dirty="0" err="1"/>
              <a:t>Любові</a:t>
            </a:r>
            <a:r>
              <a:rPr lang="ru-RU" sz="2400" dirty="0"/>
              <a:t> </a:t>
            </a:r>
            <a:r>
              <a:rPr lang="ru-RU" sz="2400" dirty="0" err="1"/>
              <a:t>Дмитрівни</a:t>
            </a:r>
            <a:r>
              <a:rPr lang="ru-RU" sz="2400" dirty="0"/>
              <a:t> і </a:t>
            </a:r>
            <a:r>
              <a:rPr lang="ru-RU" sz="2400" dirty="0" err="1"/>
              <a:t>помирає</a:t>
            </a:r>
            <a:r>
              <a:rPr lang="ru-RU" sz="2400" dirty="0"/>
              <a:t> </a:t>
            </a:r>
            <a:r>
              <a:rPr lang="ru-RU" sz="2400" dirty="0" err="1"/>
              <a:t>батько</a:t>
            </a:r>
            <a:r>
              <a:rPr lang="ru-RU" sz="2400" dirty="0"/>
              <a:t> Блока.</a:t>
            </a:r>
          </a:p>
        </p:txBody>
      </p:sp>
    </p:spTree>
    <p:extLst>
      <p:ext uri="{BB962C8B-B14F-4D97-AF65-F5344CB8AC3E}">
        <p14:creationId xmlns:p14="http://schemas.microsoft.com/office/powerpoint/2010/main" val="1949568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У 1912 </a:t>
            </a:r>
            <a:r>
              <a:rPr lang="ru-RU" dirty="0" err="1"/>
              <a:t>році</a:t>
            </a:r>
            <a:r>
              <a:rPr lang="ru-RU" dirty="0"/>
              <a:t> Блок написав драму «</a:t>
            </a:r>
            <a:r>
              <a:rPr lang="ru-RU" dirty="0" err="1"/>
              <a:t>Троянда</a:t>
            </a:r>
            <a:r>
              <a:rPr lang="ru-RU" dirty="0"/>
              <a:t> і </a:t>
            </a:r>
            <a:r>
              <a:rPr lang="ru-RU" dirty="0" err="1"/>
              <a:t>Хрест</a:t>
            </a:r>
            <a:r>
              <a:rPr lang="ru-RU" dirty="0"/>
              <a:t>». </a:t>
            </a:r>
            <a:r>
              <a:rPr lang="ru-RU" dirty="0" err="1"/>
              <a:t>П'єса</a:t>
            </a:r>
            <a:r>
              <a:rPr lang="ru-RU" dirty="0"/>
              <a:t> </a:t>
            </a:r>
            <a:r>
              <a:rPr lang="ru-RU" dirty="0" err="1"/>
              <a:t>сподобалася</a:t>
            </a:r>
            <a:r>
              <a:rPr lang="ru-RU" dirty="0"/>
              <a:t> К. </a:t>
            </a:r>
            <a:r>
              <a:rPr lang="ru-RU" dirty="0" err="1"/>
              <a:t>Станіславському</a:t>
            </a:r>
            <a:r>
              <a:rPr lang="ru-RU" dirty="0"/>
              <a:t> і В. Немировичу-Данченко, але драму так і не поставили в </a:t>
            </a:r>
            <a:r>
              <a:rPr lang="ru-RU" dirty="0" err="1"/>
              <a:t>театрі</a:t>
            </a:r>
            <a:r>
              <a:rPr lang="ru-RU" dirty="0"/>
              <a:t>.</a:t>
            </a:r>
          </a:p>
          <a:p>
            <a:r>
              <a:rPr lang="ru-RU" dirty="0"/>
              <a:t>7 </a:t>
            </a:r>
            <a:r>
              <a:rPr lang="ru-RU" dirty="0" err="1"/>
              <a:t>липня</a:t>
            </a:r>
            <a:r>
              <a:rPr lang="ru-RU" dirty="0"/>
              <a:t> 1916 Блока взяли на </a:t>
            </a:r>
            <a:r>
              <a:rPr lang="ru-RU" dirty="0" err="1"/>
              <a:t>військову</a:t>
            </a:r>
            <a:r>
              <a:rPr lang="ru-RU" dirty="0"/>
              <a:t> службу. Поет служив у </a:t>
            </a:r>
            <a:r>
              <a:rPr lang="ru-RU" dirty="0" err="1"/>
              <a:t>Білорусі</a:t>
            </a:r>
            <a:r>
              <a:rPr lang="ru-RU" dirty="0"/>
              <a:t>.</a:t>
            </a:r>
          </a:p>
          <a:p>
            <a:r>
              <a:rPr lang="ru-RU" dirty="0"/>
              <a:t>На початку </a:t>
            </a:r>
            <a:r>
              <a:rPr lang="ru-RU" dirty="0" err="1"/>
              <a:t>травня</a:t>
            </a:r>
            <a:r>
              <a:rPr lang="ru-RU" dirty="0"/>
              <a:t> 1917 року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прийнятий</a:t>
            </a:r>
            <a:r>
              <a:rPr lang="ru-RU" dirty="0"/>
              <a:t> на роботу в «</a:t>
            </a:r>
            <a:r>
              <a:rPr lang="ru-RU" dirty="0" err="1"/>
              <a:t>Надзвичайну</a:t>
            </a:r>
            <a:r>
              <a:rPr lang="ru-RU" dirty="0"/>
              <a:t> </a:t>
            </a:r>
            <a:r>
              <a:rPr lang="ru-RU" dirty="0" err="1"/>
              <a:t>слідчу</a:t>
            </a:r>
            <a:r>
              <a:rPr lang="ru-RU" dirty="0"/>
              <a:t> </a:t>
            </a:r>
            <a:r>
              <a:rPr lang="ru-RU" dirty="0" err="1"/>
              <a:t>комісію</a:t>
            </a:r>
            <a:r>
              <a:rPr lang="ru-RU" dirty="0"/>
              <a:t> для </a:t>
            </a:r>
            <a:r>
              <a:rPr lang="ru-RU" dirty="0" err="1"/>
              <a:t>розслідування</a:t>
            </a:r>
            <a:r>
              <a:rPr lang="ru-RU" dirty="0"/>
              <a:t> </a:t>
            </a:r>
            <a:r>
              <a:rPr lang="ru-RU" dirty="0" err="1"/>
              <a:t>протизаконних</a:t>
            </a:r>
            <a:r>
              <a:rPr lang="ru-RU" dirty="0"/>
              <a:t> за </a:t>
            </a:r>
            <a:r>
              <a:rPr lang="ru-RU" dirty="0" err="1"/>
              <a:t>посадою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колишніх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, </a:t>
            </a:r>
            <a:r>
              <a:rPr lang="ru-RU" dirty="0" err="1"/>
              <a:t>головнокомандувачів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вищих</a:t>
            </a:r>
            <a:r>
              <a:rPr lang="ru-RU" dirty="0"/>
              <a:t> </a:t>
            </a:r>
            <a:r>
              <a:rPr lang="ru-RU" dirty="0" err="1"/>
              <a:t>посадових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як </a:t>
            </a:r>
            <a:r>
              <a:rPr lang="ru-RU" dirty="0" err="1"/>
              <a:t>цивільних</a:t>
            </a:r>
            <a:r>
              <a:rPr lang="ru-RU" dirty="0"/>
              <a:t>, так і </a:t>
            </a:r>
            <a:r>
              <a:rPr lang="ru-RU" dirty="0" err="1"/>
              <a:t>військових</a:t>
            </a:r>
            <a:r>
              <a:rPr lang="ru-RU" dirty="0"/>
              <a:t> та </a:t>
            </a:r>
            <a:r>
              <a:rPr lang="ru-RU" dirty="0" err="1"/>
              <a:t>морських</a:t>
            </a:r>
            <a:r>
              <a:rPr lang="ru-RU" dirty="0"/>
              <a:t> </a:t>
            </a:r>
            <a:r>
              <a:rPr lang="ru-RU" dirty="0" err="1"/>
              <a:t>відомств</a:t>
            </a:r>
            <a:r>
              <a:rPr lang="ru-RU" dirty="0"/>
              <a:t>» на </a:t>
            </a:r>
            <a:r>
              <a:rPr lang="ru-RU" dirty="0" err="1"/>
              <a:t>посаді</a:t>
            </a:r>
            <a:r>
              <a:rPr lang="ru-RU" dirty="0"/>
              <a:t> редактора.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843950" cy="1054250"/>
          </a:xfrm>
        </p:spPr>
        <p:txBody>
          <a:bodyPr/>
          <a:lstStyle/>
          <a:p>
            <a:r>
              <a:rPr lang="uk-UA" sz="4000" dirty="0" smtClean="0"/>
              <a:t>Події 1912-1917х років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471866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У </a:t>
            </a:r>
            <a:r>
              <a:rPr lang="ru-RU" dirty="0" err="1"/>
              <a:t>серпні</a:t>
            </a:r>
            <a:r>
              <a:rPr lang="ru-RU" dirty="0"/>
              <a:t> Блок почав </a:t>
            </a:r>
            <a:r>
              <a:rPr lang="ru-RU" dirty="0" err="1"/>
              <a:t>працювати</a:t>
            </a:r>
            <a:r>
              <a:rPr lang="ru-RU" dirty="0"/>
              <a:t> над </a:t>
            </a:r>
            <a:r>
              <a:rPr lang="ru-RU" dirty="0" err="1"/>
              <a:t>рукописом</a:t>
            </a:r>
            <a:r>
              <a:rPr lang="ru-RU" dirty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/>
              <a:t>буде </a:t>
            </a:r>
            <a:r>
              <a:rPr lang="ru-RU" dirty="0" err="1"/>
              <a:t>опублікований</a:t>
            </a:r>
            <a:r>
              <a:rPr lang="ru-RU" dirty="0"/>
              <a:t> в </a:t>
            </a:r>
            <a:r>
              <a:rPr lang="ru-RU" dirty="0" err="1"/>
              <a:t>журналі</a:t>
            </a:r>
            <a:r>
              <a:rPr lang="ru-RU" dirty="0"/>
              <a:t> «</a:t>
            </a:r>
            <a:r>
              <a:rPr lang="ru-RU" dirty="0" err="1"/>
              <a:t>Минуле</a:t>
            </a:r>
            <a:r>
              <a:rPr lang="ru-RU" dirty="0"/>
              <a:t>», і у </a:t>
            </a:r>
            <a:r>
              <a:rPr lang="ru-RU" dirty="0" err="1"/>
              <a:t>вигляді</a:t>
            </a:r>
            <a:r>
              <a:rPr lang="ru-RU" dirty="0"/>
              <a:t> книжки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назвою</a:t>
            </a:r>
            <a:r>
              <a:rPr lang="ru-RU" dirty="0"/>
              <a:t> «</a:t>
            </a:r>
            <a:r>
              <a:rPr lang="ru-RU" dirty="0" err="1"/>
              <a:t>Останні</a:t>
            </a:r>
            <a:r>
              <a:rPr lang="ru-RU" dirty="0"/>
              <a:t> </a:t>
            </a:r>
            <a:r>
              <a:rPr lang="ru-RU" dirty="0" err="1"/>
              <a:t>дні</a:t>
            </a:r>
            <a:r>
              <a:rPr lang="ru-RU" dirty="0"/>
              <a:t> </a:t>
            </a:r>
            <a:r>
              <a:rPr lang="ru-RU" dirty="0" err="1"/>
              <a:t>Імператорської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» (Петроград, 1921).</a:t>
            </a:r>
          </a:p>
          <a:p>
            <a:r>
              <a:rPr lang="ru-RU" dirty="0" smtClean="0"/>
              <a:t>У </a:t>
            </a:r>
            <a:r>
              <a:rPr lang="ru-RU" dirty="0" err="1"/>
              <a:t>січні</a:t>
            </a:r>
            <a:r>
              <a:rPr lang="ru-RU" dirty="0"/>
              <a:t> 1921 року Блок з </a:t>
            </a:r>
            <a:r>
              <a:rPr lang="ru-RU" dirty="0" err="1"/>
              <a:t>нагоди</a:t>
            </a:r>
            <a:r>
              <a:rPr lang="ru-RU" dirty="0"/>
              <a:t> 84-ї </a:t>
            </a:r>
            <a:r>
              <a:rPr lang="ru-RU" dirty="0" err="1"/>
              <a:t>річниці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Пушкіна</a:t>
            </a:r>
            <a:r>
              <a:rPr lang="ru-RU" dirty="0"/>
              <a:t> </a:t>
            </a:r>
            <a:r>
              <a:rPr lang="ru-RU" dirty="0" err="1"/>
              <a:t>виступив</a:t>
            </a:r>
            <a:r>
              <a:rPr lang="ru-RU" dirty="0"/>
              <a:t> в </a:t>
            </a:r>
            <a:r>
              <a:rPr lang="ru-RU" dirty="0" err="1"/>
              <a:t>Будинку</a:t>
            </a:r>
            <a:r>
              <a:rPr lang="ru-RU" dirty="0"/>
              <a:t> </a:t>
            </a:r>
            <a:r>
              <a:rPr lang="ru-RU" dirty="0" err="1"/>
              <a:t>літераторів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своєю</a:t>
            </a:r>
            <a:r>
              <a:rPr lang="ru-RU" dirty="0"/>
              <a:t> знаменитою </a:t>
            </a:r>
            <a:r>
              <a:rPr lang="ru-RU" dirty="0" err="1"/>
              <a:t>промовою</a:t>
            </a:r>
            <a:r>
              <a:rPr lang="ru-RU" dirty="0"/>
              <a:t> «Про </a:t>
            </a:r>
            <a:r>
              <a:rPr lang="ru-RU" dirty="0" err="1" smtClean="0"/>
              <a:t>призначення</a:t>
            </a:r>
            <a:r>
              <a:rPr lang="ru-RU" dirty="0" smtClean="0"/>
              <a:t> </a:t>
            </a:r>
            <a:r>
              <a:rPr lang="ru-RU" dirty="0" err="1"/>
              <a:t>поета</a:t>
            </a:r>
            <a:r>
              <a:rPr lang="ru-RU" dirty="0" smtClean="0"/>
              <a:t>».</a:t>
            </a:r>
          </a:p>
          <a:p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вірші</a:t>
            </a:r>
            <a:r>
              <a:rPr lang="ru-RU" dirty="0"/>
              <a:t> (1898) написав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Василя </a:t>
            </a:r>
            <a:r>
              <a:rPr lang="ru-RU" dirty="0" err="1"/>
              <a:t>Жуковського</a:t>
            </a:r>
            <a:r>
              <a:rPr lang="ru-RU" dirty="0"/>
              <a:t>, </a:t>
            </a:r>
            <a:r>
              <a:rPr lang="ru-RU" dirty="0" err="1"/>
              <a:t>Михайла</a:t>
            </a:r>
            <a:r>
              <a:rPr lang="ru-RU" dirty="0"/>
              <a:t> Лермонтова, </a:t>
            </a:r>
            <a:r>
              <a:rPr lang="ru-RU" dirty="0" err="1"/>
              <a:t>Афанасія</a:t>
            </a:r>
            <a:r>
              <a:rPr lang="ru-RU" dirty="0"/>
              <a:t> Фета. </a:t>
            </a:r>
            <a:r>
              <a:rPr lang="ru-RU" dirty="0" err="1"/>
              <a:t>Друкуватися</a:t>
            </a:r>
            <a:r>
              <a:rPr lang="ru-RU" dirty="0"/>
              <a:t> почав 1903. </a:t>
            </a:r>
            <a:r>
              <a:rPr lang="ru-RU" dirty="0" err="1"/>
              <a:t>Збірка</a:t>
            </a:r>
            <a:r>
              <a:rPr lang="ru-RU" dirty="0"/>
              <a:t> «</a:t>
            </a:r>
            <a:r>
              <a:rPr lang="ru-RU" dirty="0" err="1"/>
              <a:t>Вірші</a:t>
            </a:r>
            <a:r>
              <a:rPr lang="ru-RU" dirty="0"/>
              <a:t> про </a:t>
            </a:r>
            <a:r>
              <a:rPr lang="ru-RU" dirty="0" err="1"/>
              <a:t>Прекрасну</a:t>
            </a:r>
            <a:r>
              <a:rPr lang="ru-RU" dirty="0"/>
              <a:t> Даму» написана в </a:t>
            </a:r>
            <a:r>
              <a:rPr lang="ru-RU" dirty="0" err="1"/>
              <a:t>дусі</a:t>
            </a:r>
            <a:r>
              <a:rPr lang="ru-RU" dirty="0" err="1">
                <a:hlinkClick r:id="rId2" tooltip="Символізм"/>
              </a:rPr>
              <a:t>символізму</a:t>
            </a:r>
            <a:r>
              <a:rPr lang="ru-RU" dirty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Творчій шлях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03045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48</TotalTime>
  <Words>426</Words>
  <Application>Microsoft Office PowerPoint</Application>
  <PresentationFormat>Экран (4:3)</PresentationFormat>
  <Paragraphs>38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Твердый переплет</vt:lpstr>
      <vt:lpstr>Алекса́ндр Алекса́ндрович Блок </vt:lpstr>
      <vt:lpstr>російський поет, драматург, перекладач. </vt:lpstr>
      <vt:lpstr>Батьки</vt:lpstr>
      <vt:lpstr>Освіта</vt:lpstr>
      <vt:lpstr>Перші здобутки</vt:lpstr>
      <vt:lpstr>У 1903 році Блок одружився з Любов'ю Менделеєвою , героїнею його першої книги віршів «Вірші про Прекрасну Даму». </vt:lpstr>
      <vt:lpstr>У 1909 помирає дитина Любові Дмитрівни і помирає батько Блока.</vt:lpstr>
      <vt:lpstr>Події 1912-1917х років</vt:lpstr>
      <vt:lpstr>Творчій шлях</vt:lpstr>
      <vt:lpstr>Блок і Україна</vt:lpstr>
      <vt:lpstr>Смерть генія літератури</vt:lpstr>
      <vt:lpstr>Цитати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Алекса́ндр Алекса́ндрович Блок</dc:title>
  <dc:creator>Shrek</dc:creator>
  <cp:lastModifiedBy>Shrek</cp:lastModifiedBy>
  <cp:revision>4</cp:revision>
  <dcterms:created xsi:type="dcterms:W3CDTF">2013-11-26T19:15:26Z</dcterms:created>
  <dcterms:modified xsi:type="dcterms:W3CDTF">2013-11-26T20:03:46Z</dcterms:modified>
</cp:coreProperties>
</file>