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62" autoAdjust="0"/>
    <p:restoredTop sz="94660"/>
  </p:normalViewPr>
  <p:slideViewPr>
    <p:cSldViewPr>
      <p:cViewPr varScale="1">
        <p:scale>
          <a:sx n="106" d="100"/>
          <a:sy n="106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CEC693-F9E4-4527-B2BC-7C89DB9D4DE4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A2E9AD-646A-4E48-82A5-D726D99FAE6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EC693-F9E4-4527-B2BC-7C89DB9D4DE4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2E9AD-646A-4E48-82A5-D726D99FA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5CEC693-F9E4-4527-B2BC-7C89DB9D4DE4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A2E9AD-646A-4E48-82A5-D726D99FA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EC693-F9E4-4527-B2BC-7C89DB9D4DE4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2E9AD-646A-4E48-82A5-D726D99FA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CEC693-F9E4-4527-B2BC-7C89DB9D4DE4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7A2E9AD-646A-4E48-82A5-D726D99FAE6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EC693-F9E4-4527-B2BC-7C89DB9D4DE4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2E9AD-646A-4E48-82A5-D726D99FA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EC693-F9E4-4527-B2BC-7C89DB9D4DE4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2E9AD-646A-4E48-82A5-D726D99FA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EC693-F9E4-4527-B2BC-7C89DB9D4DE4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2E9AD-646A-4E48-82A5-D726D99FA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CEC693-F9E4-4527-B2BC-7C89DB9D4DE4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2E9AD-646A-4E48-82A5-D726D99FA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EC693-F9E4-4527-B2BC-7C89DB9D4DE4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2E9AD-646A-4E48-82A5-D726D99FA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EC693-F9E4-4527-B2BC-7C89DB9D4DE4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2E9AD-646A-4E48-82A5-D726D99FAE6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5CEC693-F9E4-4527-B2BC-7C89DB9D4DE4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7A2E9AD-646A-4E48-82A5-D726D99FAE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u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image" Target="../media/image26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velib.ru/selection/1851/~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Сучасна світова література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sz="1800" dirty="0" err="1" smtClean="0"/>
              <a:t>Корєшкова</a:t>
            </a:r>
            <a:r>
              <a:rPr lang="uk-UA" sz="1800" dirty="0" smtClean="0"/>
              <a:t> А.В. 11-М</a:t>
            </a:r>
            <a:endParaRPr lang="ru-RU" sz="1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Головна 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09416"/>
            <a:ext cx="3643338" cy="4846320"/>
          </a:xfrm>
        </p:spPr>
        <p:txBody>
          <a:bodyPr/>
          <a:lstStyle/>
          <a:p>
            <a:r>
              <a:rPr lang="uk-UA" dirty="0" smtClean="0"/>
              <a:t>Філософські проблеми буття і часу</a:t>
            </a:r>
            <a:endParaRPr lang="ru-RU" dirty="0"/>
          </a:p>
        </p:txBody>
      </p:sp>
      <p:pic>
        <p:nvPicPr>
          <p:cNvPr id="22530" name="Picture 2" descr="https://encrypted-tbn1.gstatic.com/images?q=tbn:ANd9GcRl9zRslpW0szju0Hw-DtiRLNhr-m7MrehZ6PpaL_ONvEQhdpk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2643206" cy="40969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Головна 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614734" cy="4846320"/>
          </a:xfrm>
        </p:spPr>
        <p:txBody>
          <a:bodyPr/>
          <a:lstStyle/>
          <a:p>
            <a:r>
              <a:rPr lang="uk-UA" dirty="0" smtClean="0"/>
              <a:t>Наукові відкриття</a:t>
            </a:r>
            <a:r>
              <a:rPr lang="en-US" dirty="0" smtClean="0"/>
              <a:t>;</a:t>
            </a:r>
          </a:p>
          <a:p>
            <a:r>
              <a:rPr lang="uk-UA" dirty="0" smtClean="0"/>
              <a:t>Пришвидшений НТР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uk-UA" dirty="0" smtClean="0"/>
              <a:t>Вплив розвитку техніки на життя людини.</a:t>
            </a:r>
            <a:endParaRPr lang="ru-RU" dirty="0"/>
          </a:p>
        </p:txBody>
      </p:sp>
      <p:pic>
        <p:nvPicPr>
          <p:cNvPr id="23554" name="Picture 2" descr="http://st9.imhonet.ru/element/180x270/95/52/955281997b5d2df7dd6ad92434a914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00174"/>
            <a:ext cx="2857520" cy="44340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Головна 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09416"/>
            <a:ext cx="3624266" cy="4846320"/>
          </a:xfrm>
        </p:spPr>
        <p:txBody>
          <a:bodyPr/>
          <a:lstStyle/>
          <a:p>
            <a:r>
              <a:rPr lang="uk-UA" dirty="0" smtClean="0"/>
              <a:t>Інфантилізм</a:t>
            </a:r>
            <a:r>
              <a:rPr lang="en-US" dirty="0" smtClean="0"/>
              <a:t>;</a:t>
            </a:r>
          </a:p>
          <a:p>
            <a:r>
              <a:rPr lang="uk-UA" dirty="0" smtClean="0"/>
              <a:t>Спустошення людини, яка прагне спокою</a:t>
            </a:r>
            <a:endParaRPr lang="ru-RU" dirty="0"/>
          </a:p>
        </p:txBody>
      </p:sp>
      <p:pic>
        <p:nvPicPr>
          <p:cNvPr id="24578" name="Picture 2" descr="http://android-ebook.ru/uploads/posts/2013-10/1381698528_patrik-zyuskind-povest-o-gospodine-zomme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2714644" cy="43298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Головна 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09416"/>
            <a:ext cx="3624266" cy="4846320"/>
          </a:xfrm>
        </p:spPr>
        <p:txBody>
          <a:bodyPr/>
          <a:lstStyle/>
          <a:p>
            <a:r>
              <a:rPr lang="uk-UA" dirty="0" smtClean="0"/>
              <a:t>Проблема мистецтва і його творця</a:t>
            </a:r>
            <a:endParaRPr lang="ru-RU" dirty="0"/>
          </a:p>
        </p:txBody>
      </p:sp>
      <p:pic>
        <p:nvPicPr>
          <p:cNvPr id="25602" name="Picture 2" descr="http://i.livelib.ru/boocover/1000446221/l/5d81/Patrik_Zyuskind__Tyaga_k_glub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2500330" cy="40630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Головна 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686172" cy="4846320"/>
          </a:xfrm>
        </p:spPr>
        <p:txBody>
          <a:bodyPr/>
          <a:lstStyle/>
          <a:p>
            <a:r>
              <a:rPr lang="uk-UA" dirty="0" smtClean="0"/>
              <a:t>Історико-культурна проблематика</a:t>
            </a:r>
            <a:endParaRPr lang="ru-RU" dirty="0"/>
          </a:p>
        </p:txBody>
      </p:sp>
      <p:pic>
        <p:nvPicPr>
          <p:cNvPr id="26626" name="Picture 2" descr="http://i.livelib.ru/boocover/1000526183/l/be4c/Umberto_Eko__Baudol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71611"/>
            <a:ext cx="2571768" cy="3639053"/>
          </a:xfrm>
          <a:prstGeom prst="rect">
            <a:avLst/>
          </a:prstGeom>
          <a:noFill/>
        </p:spPr>
      </p:pic>
      <p:pic>
        <p:nvPicPr>
          <p:cNvPr id="26628" name="Picture 4" descr="http://cs308620.vk.me/v308620314/50f9/uDGSZlSMuF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285992"/>
            <a:ext cx="2357454" cy="428270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Головна 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09416"/>
            <a:ext cx="3624266" cy="4846320"/>
          </a:xfrm>
        </p:spPr>
        <p:txBody>
          <a:bodyPr/>
          <a:lstStyle/>
          <a:p>
            <a:r>
              <a:rPr lang="uk-UA" dirty="0" smtClean="0"/>
              <a:t>Художнє осмислення життєвої і творчої біографії відомих людей</a:t>
            </a:r>
            <a:endParaRPr lang="ru-RU" dirty="0"/>
          </a:p>
        </p:txBody>
      </p:sp>
      <p:pic>
        <p:nvPicPr>
          <p:cNvPr id="27650" name="Picture 2" descr="http://j.livelib.ru/boocover/1000311344/l/013e/Piter_Akrojd__Zaveschanie_Oskara_Uajl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2500330" cy="3637981"/>
          </a:xfrm>
          <a:prstGeom prst="rect">
            <a:avLst/>
          </a:prstGeom>
          <a:noFill/>
        </p:spPr>
      </p:pic>
      <p:pic>
        <p:nvPicPr>
          <p:cNvPr id="27652" name="Picture 4" descr="http://www.e-reading.ws/cover/1004/10044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00240"/>
            <a:ext cx="2357454" cy="4388877"/>
          </a:xfrm>
          <a:prstGeom prst="rect">
            <a:avLst/>
          </a:prstGeom>
          <a:noFill/>
        </p:spPr>
      </p:pic>
      <p:pic>
        <p:nvPicPr>
          <p:cNvPr id="27654" name="Picture 6" descr="http://www.e-reading.ws/cover/85/854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142176"/>
            <a:ext cx="2357454" cy="34300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Головна 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614734" cy="4846320"/>
          </a:xfrm>
        </p:spPr>
        <p:txBody>
          <a:bodyPr/>
          <a:lstStyle/>
          <a:p>
            <a:r>
              <a:rPr lang="uk-UA" dirty="0" smtClean="0"/>
              <a:t>Література Сходу та її екзотичність</a:t>
            </a:r>
            <a:endParaRPr lang="ru-RU" dirty="0"/>
          </a:p>
        </p:txBody>
      </p:sp>
      <p:pic>
        <p:nvPicPr>
          <p:cNvPr id="28674" name="Picture 2" descr="http://i.livelib.ru/boocover/1000482304/l/463b/Gao_Sintszyan__Osennie_tsve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928802"/>
            <a:ext cx="2428892" cy="42384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Бестселлери</a:t>
            </a:r>
            <a:r>
              <a:rPr lang="uk-UA" dirty="0" smtClean="0"/>
              <a:t> ХХІ століття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5719" cy="10507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9698" name="Picture 2" descr="Чарльз Диккенс - Повесть о двух городах / A Tales of Two Cit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1905000" cy="3086101"/>
          </a:xfrm>
          <a:prstGeom prst="rect">
            <a:avLst/>
          </a:prstGeom>
          <a:noFill/>
        </p:spPr>
      </p:pic>
      <p:pic>
        <p:nvPicPr>
          <p:cNvPr id="29700" name="Picture 4" descr="Джон Рональд Руэл Толкиен - Властелин коле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1905000" cy="2762251"/>
          </a:xfrm>
          <a:prstGeom prst="rect">
            <a:avLst/>
          </a:prstGeom>
          <a:noFill/>
        </p:spPr>
      </p:pic>
      <p:pic>
        <p:nvPicPr>
          <p:cNvPr id="29702" name="Picture 6" descr="Джон Роналд Руэл Толкин - Хобби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357430"/>
            <a:ext cx="1905000" cy="2924176"/>
          </a:xfrm>
          <a:prstGeom prst="rect">
            <a:avLst/>
          </a:prstGeom>
          <a:noFill/>
        </p:spPr>
      </p:pic>
      <p:pic>
        <p:nvPicPr>
          <p:cNvPr id="29704" name="Picture 8" descr="Цао Сюэ-Цинь - Сон в красном терем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000372"/>
            <a:ext cx="1905000" cy="2590800"/>
          </a:xfrm>
          <a:prstGeom prst="rect">
            <a:avLst/>
          </a:prstGeom>
          <a:noFill/>
        </p:spPr>
      </p:pic>
      <p:pic>
        <p:nvPicPr>
          <p:cNvPr id="29706" name="Picture 10" descr="Агата Кристи - Десять негритя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3286124"/>
            <a:ext cx="1905000" cy="2952751"/>
          </a:xfrm>
          <a:prstGeom prst="rect">
            <a:avLst/>
          </a:prstGeom>
          <a:noFill/>
        </p:spPr>
      </p:pic>
      <p:pic>
        <p:nvPicPr>
          <p:cNvPr id="29708" name="Picture 12" descr="Клайв С. Льюис - Хроники Нарнии: Лев, колдунья и платяной шкаф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3643314"/>
            <a:ext cx="1905000" cy="2886076"/>
          </a:xfrm>
          <a:prstGeom prst="rect">
            <a:avLst/>
          </a:prstGeom>
          <a:noFill/>
        </p:spPr>
      </p:pic>
      <p:pic>
        <p:nvPicPr>
          <p:cNvPr id="29710" name="Picture 14" descr="Генри Хаггард - Он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3786190"/>
            <a:ext cx="1905000" cy="2809876"/>
          </a:xfrm>
          <a:prstGeom prst="rect">
            <a:avLst/>
          </a:prstGeom>
          <a:noFill/>
        </p:spPr>
      </p:pic>
      <p:pic>
        <p:nvPicPr>
          <p:cNvPr id="29712" name="Picture 16" descr="Антуан де Сент-Экзюпери - Маленький принц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3714752"/>
            <a:ext cx="1905000" cy="2876551"/>
          </a:xfrm>
          <a:prstGeom prst="rect">
            <a:avLst/>
          </a:prstGeom>
          <a:noFill/>
        </p:spPr>
      </p:pic>
      <p:pic>
        <p:nvPicPr>
          <p:cNvPr id="29714" name="Picture 18" descr="Дэн Браун - Код да Винч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71802" y="3643314"/>
            <a:ext cx="1905000" cy="2781300"/>
          </a:xfrm>
          <a:prstGeom prst="rect">
            <a:avLst/>
          </a:prstGeom>
          <a:noFill/>
        </p:spPr>
      </p:pic>
      <p:pic>
        <p:nvPicPr>
          <p:cNvPr id="29716" name="Picture 20" descr="Джером Д. Сэлинджер - Над пропастью во ржи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868" y="3286124"/>
            <a:ext cx="1905000" cy="3057526"/>
          </a:xfrm>
          <a:prstGeom prst="rect">
            <a:avLst/>
          </a:prstGeom>
          <a:noFill/>
        </p:spPr>
      </p:pic>
      <p:pic>
        <p:nvPicPr>
          <p:cNvPr id="29718" name="Picture 22" descr="Пауло Коэльо - Алхимик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29058" y="3071810"/>
            <a:ext cx="1905000" cy="2924176"/>
          </a:xfrm>
          <a:prstGeom prst="rect">
            <a:avLst/>
          </a:prstGeom>
          <a:noFill/>
        </p:spPr>
      </p:pic>
      <p:pic>
        <p:nvPicPr>
          <p:cNvPr id="29720" name="Picture 24" descr="Люси Мод Монтгомери - Аня из Зеленых Мезонинов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6248" y="2786058"/>
            <a:ext cx="1905000" cy="2962276"/>
          </a:xfrm>
          <a:prstGeom prst="rect">
            <a:avLst/>
          </a:prstGeom>
          <a:noFill/>
        </p:spPr>
      </p:pic>
      <p:pic>
        <p:nvPicPr>
          <p:cNvPr id="29722" name="Picture 26" descr="Умберто Эко - Имя розы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3438" y="2357430"/>
            <a:ext cx="1905000" cy="3248026"/>
          </a:xfrm>
          <a:prstGeom prst="rect">
            <a:avLst/>
          </a:prstGeom>
          <a:noFill/>
        </p:spPr>
      </p:pic>
      <p:pic>
        <p:nvPicPr>
          <p:cNvPr id="29724" name="Picture 28" descr="Дж. К. Ролинг - Гарри Поттер и Дары смерти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72066" y="2285992"/>
            <a:ext cx="1905000" cy="2971801"/>
          </a:xfrm>
          <a:prstGeom prst="rect">
            <a:avLst/>
          </a:prstGeom>
          <a:noFill/>
        </p:spPr>
      </p:pic>
      <p:pic>
        <p:nvPicPr>
          <p:cNvPr id="29726" name="Picture 30" descr="Ричард Бах - Чайка Джонатан Ливингстон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57818" y="2143116"/>
            <a:ext cx="1905000" cy="1990725"/>
          </a:xfrm>
          <a:prstGeom prst="rect">
            <a:avLst/>
          </a:prstGeom>
          <a:noFill/>
        </p:spPr>
      </p:pic>
      <p:pic>
        <p:nvPicPr>
          <p:cNvPr id="29728" name="Picture 32" descr="Дэн Браун - Ангелы и демоны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15008" y="2000240"/>
            <a:ext cx="1905000" cy="2924176"/>
          </a:xfrm>
          <a:prstGeom prst="rect">
            <a:avLst/>
          </a:prstGeom>
          <a:noFill/>
        </p:spPr>
      </p:pic>
      <p:pic>
        <p:nvPicPr>
          <p:cNvPr id="29730" name="Picture 34" descr="Николай Островский - Как закалялась сталь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929322" y="1785926"/>
            <a:ext cx="1905000" cy="3000376"/>
          </a:xfrm>
          <a:prstGeom prst="rect">
            <a:avLst/>
          </a:prstGeom>
          <a:noFill/>
        </p:spPr>
      </p:pic>
      <p:pic>
        <p:nvPicPr>
          <p:cNvPr id="29732" name="Picture 36" descr="Стиг Ларссон - Девушка с татуировкой дракона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215074" y="1500174"/>
            <a:ext cx="1905000" cy="28289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http://www.livelib.ru/selection/1851/~</a:t>
            </a:r>
            <a:r>
              <a:rPr lang="en-US" dirty="0" smtClean="0">
                <a:hlinkClick r:id="rId2"/>
              </a:rPr>
              <a:t>2#books</a:t>
            </a:r>
            <a:endParaRPr lang="uk-UA" dirty="0" smtClean="0"/>
          </a:p>
          <a:p>
            <a:r>
              <a:rPr lang="en-US" dirty="0" smtClean="0"/>
              <a:t>http://</a:t>
            </a:r>
            <a:r>
              <a:rPr lang="en-US" dirty="0" smtClean="0"/>
              <a:t>referatu.com.ua/referats/7526/42171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Головна тема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614734" cy="4846320"/>
          </a:xfrm>
        </p:spPr>
        <p:txBody>
          <a:bodyPr/>
          <a:lstStyle/>
          <a:p>
            <a:r>
              <a:rPr lang="uk-UA" dirty="0" smtClean="0"/>
              <a:t>Проблема людини</a:t>
            </a:r>
            <a:r>
              <a:rPr lang="en-US" dirty="0" smtClean="0"/>
              <a:t>;</a:t>
            </a:r>
          </a:p>
          <a:p>
            <a:r>
              <a:rPr lang="uk-UA" dirty="0" smtClean="0"/>
              <a:t>Екзистенція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uk-UA" dirty="0" smtClean="0"/>
              <a:t>Внутрішнє </a:t>
            </a:r>
            <a:r>
              <a:rPr lang="en-US" dirty="0" smtClean="0"/>
              <a:t>“</a:t>
            </a:r>
            <a:r>
              <a:rPr lang="uk-UA" dirty="0" smtClean="0"/>
              <a:t>Я</a:t>
            </a:r>
            <a:r>
              <a:rPr lang="en-US" dirty="0" smtClean="0"/>
              <a:t>”;</a:t>
            </a:r>
            <a:endParaRPr lang="ru-RU" dirty="0" smtClean="0"/>
          </a:p>
          <a:p>
            <a:r>
              <a:rPr lang="uk-UA" dirty="0" smtClean="0"/>
              <a:t>Переживання і рефлексії.</a:t>
            </a:r>
            <a:endParaRPr lang="en-US" dirty="0" smtClean="0"/>
          </a:p>
        </p:txBody>
      </p:sp>
      <p:pic>
        <p:nvPicPr>
          <p:cNvPr id="13314" name="Picture 2" descr="http://irecommend.ru/sites/default/files/product-images/60032/nam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28604"/>
            <a:ext cx="3171825" cy="4762500"/>
          </a:xfrm>
          <a:prstGeom prst="rect">
            <a:avLst/>
          </a:prstGeom>
          <a:noFill/>
        </p:spPr>
      </p:pic>
      <p:pic>
        <p:nvPicPr>
          <p:cNvPr id="13316" name="Picture 4" descr="http://forum.lvivport.com/imagehosting/2009/11/10/72874af9c94c2e3f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14422"/>
            <a:ext cx="3238500" cy="4762500"/>
          </a:xfrm>
          <a:prstGeom prst="rect">
            <a:avLst/>
          </a:prstGeom>
          <a:noFill/>
        </p:spPr>
      </p:pic>
      <p:pic>
        <p:nvPicPr>
          <p:cNvPr id="13318" name="Picture 6" descr="http://royallib.ru/data/images/80/cover_803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214554"/>
            <a:ext cx="2790642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Головна 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09416"/>
            <a:ext cx="3624266" cy="4846320"/>
          </a:xfrm>
        </p:spPr>
        <p:txBody>
          <a:bodyPr/>
          <a:lstStyle/>
          <a:p>
            <a:r>
              <a:rPr lang="uk-UA" dirty="0" smtClean="0"/>
              <a:t>Проблема існування людини у дисгармонійному світі</a:t>
            </a:r>
            <a:endParaRPr lang="ru-RU" dirty="0"/>
          </a:p>
        </p:txBody>
      </p:sp>
      <p:pic>
        <p:nvPicPr>
          <p:cNvPr id="15362" name="Picture 2" descr="https://encrypted-tbn2.gstatic.com/images?q=tbn:ANd9GcTp7Ox1OyBWG0Q1KsnaMxLvnHCsI92D_sCPLFYgiCI5JM088V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2643206" cy="3720069"/>
          </a:xfrm>
          <a:prstGeom prst="rect">
            <a:avLst/>
          </a:prstGeom>
          <a:noFill/>
        </p:spPr>
      </p:pic>
      <p:pic>
        <p:nvPicPr>
          <p:cNvPr id="15364" name="Picture 4" descr="http://j.livelib.ru/boocover/1000024184/l/013e/Antonio_Tabukki__Utverzhdaet_Perej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0"/>
            <a:ext cx="2643206" cy="3845866"/>
          </a:xfrm>
          <a:prstGeom prst="rect">
            <a:avLst/>
          </a:prstGeom>
          <a:noFill/>
        </p:spPr>
      </p:pic>
      <p:pic>
        <p:nvPicPr>
          <p:cNvPr id="15366" name="Picture 6" descr="http://www.soyuz.ru/images/news/000009/47302_c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214554"/>
            <a:ext cx="2825352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Головна 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614734" cy="4846320"/>
          </a:xfrm>
        </p:spPr>
        <p:txBody>
          <a:bodyPr/>
          <a:lstStyle/>
          <a:p>
            <a:r>
              <a:rPr lang="uk-UA" dirty="0" smtClean="0"/>
              <a:t>Проблема людини і політики</a:t>
            </a:r>
            <a:endParaRPr lang="ru-RU" dirty="0"/>
          </a:p>
        </p:txBody>
      </p:sp>
      <p:pic>
        <p:nvPicPr>
          <p:cNvPr id="16386" name="Picture 2" descr="http://i-r-p.ru/files/files2/4482970288c9e6.002677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43050"/>
            <a:ext cx="2886075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Головна 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609416"/>
            <a:ext cx="3767142" cy="4846320"/>
          </a:xfrm>
        </p:spPr>
        <p:txBody>
          <a:bodyPr/>
          <a:lstStyle/>
          <a:p>
            <a:r>
              <a:rPr lang="uk-UA" dirty="0" smtClean="0"/>
              <a:t>Проблема інтерпретації </a:t>
            </a:r>
            <a:r>
              <a:rPr lang="en-US" dirty="0" smtClean="0"/>
              <a:t>“</a:t>
            </a:r>
            <a:r>
              <a:rPr lang="uk-UA" dirty="0" smtClean="0"/>
              <a:t>мікросередовища</a:t>
            </a:r>
            <a:r>
              <a:rPr lang="en-US" dirty="0" smtClean="0"/>
              <a:t>”;</a:t>
            </a:r>
          </a:p>
          <a:p>
            <a:r>
              <a:rPr lang="uk-UA" dirty="0" smtClean="0"/>
              <a:t>Національне життя.</a:t>
            </a:r>
            <a:endParaRPr lang="ru-RU" dirty="0"/>
          </a:p>
        </p:txBody>
      </p:sp>
      <p:pic>
        <p:nvPicPr>
          <p:cNvPr id="17410" name="Picture 2" descr="http://royallib.ru/data/images/149/cover_1498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2597745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Головна 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614734" cy="4846320"/>
          </a:xfrm>
        </p:spPr>
        <p:txBody>
          <a:bodyPr/>
          <a:lstStyle/>
          <a:p>
            <a:r>
              <a:rPr lang="uk-UA" dirty="0" smtClean="0"/>
              <a:t>Саморуйнування як основа буття людини</a:t>
            </a:r>
            <a:r>
              <a:rPr lang="en-US" dirty="0" smtClean="0"/>
              <a:t>;</a:t>
            </a:r>
          </a:p>
          <a:p>
            <a:r>
              <a:rPr lang="uk-UA" dirty="0" smtClean="0"/>
              <a:t>Знецінення речей на тлі життєвих цінностей.</a:t>
            </a:r>
            <a:endParaRPr lang="ru-RU" dirty="0"/>
          </a:p>
        </p:txBody>
      </p:sp>
      <p:pic>
        <p:nvPicPr>
          <p:cNvPr id="18434" name="Picture 2" descr="http://chuckpalahniuk.net/files/images/gallery/fight-club-polan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071546"/>
            <a:ext cx="3214710" cy="51027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Головна 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614734" cy="4846320"/>
          </a:xfrm>
        </p:spPr>
        <p:txBody>
          <a:bodyPr/>
          <a:lstStyle/>
          <a:p>
            <a:r>
              <a:rPr lang="uk-UA" dirty="0" smtClean="0"/>
              <a:t>Проблематика урбанізації суспільства</a:t>
            </a:r>
            <a:r>
              <a:rPr lang="en-US" dirty="0" smtClean="0"/>
              <a:t>;</a:t>
            </a:r>
          </a:p>
          <a:p>
            <a:r>
              <a:rPr lang="uk-UA" dirty="0" smtClean="0"/>
              <a:t>Відтворення життя сучасного покоління</a:t>
            </a:r>
            <a:r>
              <a:rPr lang="en-US" dirty="0" smtClean="0"/>
              <a:t>;</a:t>
            </a:r>
          </a:p>
          <a:p>
            <a:r>
              <a:rPr lang="uk-UA" dirty="0" smtClean="0"/>
              <a:t>Соціальні конфлікти.</a:t>
            </a:r>
            <a:endParaRPr lang="ru-RU" dirty="0"/>
          </a:p>
        </p:txBody>
      </p:sp>
      <p:pic>
        <p:nvPicPr>
          <p:cNvPr id="19460" name="Picture 4" descr="http://www.russiancreators.ru/files/images/temporaryimages/49186_2_Compressed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285860"/>
            <a:ext cx="2747056" cy="3857652"/>
          </a:xfrm>
          <a:prstGeom prst="rect">
            <a:avLst/>
          </a:prstGeom>
          <a:noFill/>
        </p:spPr>
      </p:pic>
      <p:pic>
        <p:nvPicPr>
          <p:cNvPr id="19462" name="Picture 6" descr="https://covers.openlibrary.org/w/id/1003192-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3116"/>
            <a:ext cx="2571768" cy="407196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Головна 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09416"/>
            <a:ext cx="3624266" cy="4846320"/>
          </a:xfrm>
        </p:spPr>
        <p:txBody>
          <a:bodyPr/>
          <a:lstStyle/>
          <a:p>
            <a:r>
              <a:rPr lang="uk-UA" dirty="0" smtClean="0"/>
              <a:t>Проблема соціальних інститутів</a:t>
            </a:r>
            <a:r>
              <a:rPr lang="en-US" dirty="0" smtClean="0"/>
              <a:t>;</a:t>
            </a:r>
          </a:p>
          <a:p>
            <a:r>
              <a:rPr lang="uk-UA" dirty="0" smtClean="0"/>
              <a:t>Гендерні відносини.</a:t>
            </a:r>
            <a:endParaRPr lang="en-US" dirty="0" smtClean="0"/>
          </a:p>
        </p:txBody>
      </p:sp>
      <p:pic>
        <p:nvPicPr>
          <p:cNvPr id="20482" name="Picture 2" descr="http://i.livelib.ru/boocover/1000165092/l/013e/Duglas_Kouplend__Eleanor_Rig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2714644" cy="4261991"/>
          </a:xfrm>
          <a:prstGeom prst="rect">
            <a:avLst/>
          </a:prstGeom>
          <a:noFill/>
        </p:spPr>
      </p:pic>
      <p:pic>
        <p:nvPicPr>
          <p:cNvPr id="20484" name="Picture 4" descr="http://ic.pics.livejournal.com/qoroween/29864624/1446/1446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500306"/>
            <a:ext cx="2500330" cy="38843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Головна 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614734" cy="4846320"/>
          </a:xfrm>
        </p:spPr>
        <p:txBody>
          <a:bodyPr/>
          <a:lstStyle/>
          <a:p>
            <a:r>
              <a:rPr lang="uk-UA" dirty="0" smtClean="0"/>
              <a:t>Феміністичне спрямування</a:t>
            </a:r>
          </a:p>
          <a:p>
            <a:r>
              <a:rPr lang="uk-UA" dirty="0" smtClean="0"/>
              <a:t>(романи </a:t>
            </a:r>
            <a:r>
              <a:rPr lang="uk-UA" dirty="0" err="1" smtClean="0"/>
              <a:t>Латіфи</a:t>
            </a:r>
            <a:r>
              <a:rPr lang="uk-UA" dirty="0" smtClean="0"/>
              <a:t> </a:t>
            </a:r>
            <a:r>
              <a:rPr lang="uk-UA" dirty="0" err="1" smtClean="0"/>
              <a:t>Текін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21506" name="Picture 2" descr="http://cs406319.vk.me/v406319411/47c7/ozq1SqpbfM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000372"/>
            <a:ext cx="4394946" cy="31204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114</TotalTime>
  <Words>166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Сучасна світова література</vt:lpstr>
      <vt:lpstr>Головна тема </vt:lpstr>
      <vt:lpstr>Головна тема</vt:lpstr>
      <vt:lpstr>Головна тема</vt:lpstr>
      <vt:lpstr>Головна тема</vt:lpstr>
      <vt:lpstr>Головна тема</vt:lpstr>
      <vt:lpstr>Головна тема</vt:lpstr>
      <vt:lpstr>Головна тема</vt:lpstr>
      <vt:lpstr>Головна тема</vt:lpstr>
      <vt:lpstr>Головна тема</vt:lpstr>
      <vt:lpstr>Головна тема</vt:lpstr>
      <vt:lpstr>Головна тема</vt:lpstr>
      <vt:lpstr>Головна тема</vt:lpstr>
      <vt:lpstr>Головна тема</vt:lpstr>
      <vt:lpstr>Головна тема</vt:lpstr>
      <vt:lpstr>Головна тема</vt:lpstr>
      <vt:lpstr>Бестселлери ХХІ століття</vt:lpstr>
      <vt:lpstr>джерела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Сучасна світова література</dc:title>
  <dc:creator>Anna</dc:creator>
  <cp:lastModifiedBy>Anna</cp:lastModifiedBy>
  <cp:revision>12</cp:revision>
  <dcterms:created xsi:type="dcterms:W3CDTF">2014-05-12T19:22:09Z</dcterms:created>
  <dcterms:modified xsi:type="dcterms:W3CDTF">2014-05-12T21:16:58Z</dcterms:modified>
</cp:coreProperties>
</file>