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5FB31-C57C-4591-95A6-ACE90E40056C}" type="datetimeFigureOut">
              <a:rPr lang="ru-RU" smtClean="0"/>
              <a:pPr/>
              <a:t>22.10.2011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8D088-38F6-443D-89BA-0E3C3D3AD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  БУЛГАКОВ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200px-Bulgak_ov_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1500174"/>
            <a:ext cx="3500462" cy="4778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Вшанування  </a:t>
            </a:r>
            <a:r>
              <a:rPr lang="uk-UA" sz="6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пам”яті</a:t>
            </a:r>
            <a:r>
              <a:rPr lang="uk-UA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ulgakov_memorial_brass_thumbnai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28860" y="1500174"/>
            <a:ext cx="4143404" cy="4525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Пам”ятник</a:t>
            </a:r>
            <a:r>
              <a:rPr lang="uk-UA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М. Булгакову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_56a2_bd17f4d0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00298" y="1571612"/>
            <a:ext cx="3389959" cy="4383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8573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МОГИЛА ПИСЬМЕННИКА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ogila_bulgakov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2214554"/>
            <a:ext cx="5238750" cy="373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14290"/>
            <a:ext cx="6215106" cy="120334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ПАМЯТНИКИ ЛІТЕРАТУРНИМ ГЕРОЯМ  М.БУЛГАКОВА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kavishnikov_fagot_begemot_Москв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2411032" cy="3214710"/>
          </a:xfrm>
        </p:spPr>
      </p:pic>
      <p:pic>
        <p:nvPicPr>
          <p:cNvPr id="5" name="Рисунок 4" descr="bi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643050"/>
            <a:ext cx="3000396" cy="2250297"/>
          </a:xfrm>
          <a:prstGeom prst="rect">
            <a:avLst/>
          </a:prstGeom>
        </p:spPr>
      </p:pic>
      <p:pic>
        <p:nvPicPr>
          <p:cNvPr id="6" name="Рисунок 5" descr="RIAN_133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3920701"/>
            <a:ext cx="2357454" cy="2937299"/>
          </a:xfrm>
          <a:prstGeom prst="rect">
            <a:avLst/>
          </a:prstGeom>
        </p:spPr>
      </p:pic>
      <p:pic>
        <p:nvPicPr>
          <p:cNvPr id="7" name="Рисунок 6" descr="22748110_Begemo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1785926"/>
            <a:ext cx="2471742" cy="1853807"/>
          </a:xfrm>
          <a:prstGeom prst="rect">
            <a:avLst/>
          </a:prstGeom>
        </p:spPr>
      </p:pic>
      <p:pic>
        <p:nvPicPr>
          <p:cNvPr id="8" name="Рисунок 7" descr="post-40296-12089522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3786190"/>
            <a:ext cx="2928926" cy="2797124"/>
          </a:xfrm>
          <a:prstGeom prst="rect">
            <a:avLst/>
          </a:prstGeom>
        </p:spPr>
      </p:pic>
      <p:pic>
        <p:nvPicPr>
          <p:cNvPr id="9" name="Рисунок 8" descr="34490480_0_1c45e_1cf0b135_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4325942"/>
            <a:ext cx="2040839" cy="2532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РУКОПИСИ НЕ ГОРЯТЬ…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bulgako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357298"/>
            <a:ext cx="2795597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428596" y="1357298"/>
            <a:ext cx="5286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	15 (3)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1891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	СРСР, 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	10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1940 (49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	 СРСР, Москва</a:t>
            </a:r>
          </a:p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Рід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	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прозаїк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БАТЬКИ ПИСЬМЕННИКА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батько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2571744"/>
            <a:ext cx="2357454" cy="28670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Содержимое 13" descr="DrowCalendarRowImageHandler.jpe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72132" y="2714620"/>
            <a:ext cx="2785087" cy="27567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715008" y="2000241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Варвара Михайлівна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1928802"/>
            <a:ext cx="360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Опанас Іванович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БУДИНОК В КИЄВІ, ДЕ НАРОДИВСЯ БУЛГАКОВ</a:t>
            </a: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Увеличит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714487"/>
            <a:ext cx="8072494" cy="44291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ДИТИНСТВО</a:t>
            </a:r>
            <a:endParaRPr lang="ru-RU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Булгаков 01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28926" y="1500174"/>
            <a:ext cx="3433503" cy="47734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Буча – улюблене  місце відпочинку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Булгаков 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596" y="1928802"/>
            <a:ext cx="4909739" cy="300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7" descr="Булгаков 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643570" y="1785926"/>
            <a:ext cx="3000396" cy="406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БУЛГАКОВ – СТУДЕНТ </a:t>
            </a:r>
            <a:r>
              <a:rPr lang="uk-UA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ОЛЕКСАНДРІВСЬКОЇ</a:t>
            </a:r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ГІМНАЗІЇ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1643050"/>
            <a:ext cx="1905266" cy="285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 descr="Булгаков 0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72330" y="2857496"/>
            <a:ext cx="1857388" cy="331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786058"/>
            <a:ext cx="2381250" cy="2409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ДРУЖИНИ ПИСЬМЕННИКА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лаппа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157984" cy="2214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D:\белозерская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928802"/>
            <a:ext cx="1857388" cy="2584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D:\шиловская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2786058"/>
            <a:ext cx="2218325" cy="2528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57225" y="4357695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Тетяна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Лаппа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4678" y="4786323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Любов Бєлозерська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3636" y="5500703"/>
            <a:ext cx="2286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Олена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Шиловська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Твори  М.  Булгакова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714489"/>
            <a:ext cx="5643602" cy="314327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“Оповідання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молодого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лікаря”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“Записки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манжетах”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“Ханський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вогонь”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“Червона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корона”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“Дияволіада”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“Біла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гвардія”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“Дні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Турбіних”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“Майстер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і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Маргарита”</a:t>
            </a:r>
            <a:endParaRPr lang="uk-UA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“Зойчина</a:t>
            </a:r>
            <a:r>
              <a:rPr lang="uk-UA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квартира”</a:t>
            </a: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262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2000240"/>
            <a:ext cx="1428750" cy="2238375"/>
          </a:xfrm>
          <a:prstGeom prst="rect">
            <a:avLst/>
          </a:prstGeom>
        </p:spPr>
      </p:pic>
      <p:pic>
        <p:nvPicPr>
          <p:cNvPr id="6" name="Рисунок 5" descr="1272455620_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429132"/>
            <a:ext cx="1428760" cy="1428760"/>
          </a:xfrm>
          <a:prstGeom prst="rect">
            <a:avLst/>
          </a:prstGeom>
        </p:spPr>
      </p:pic>
      <p:pic>
        <p:nvPicPr>
          <p:cNvPr id="8" name="Рисунок 7" descr="1233425076_940106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643051"/>
            <a:ext cx="1503958" cy="2428892"/>
          </a:xfrm>
          <a:prstGeom prst="rect">
            <a:avLst/>
          </a:prstGeom>
        </p:spPr>
      </p:pic>
      <p:pic>
        <p:nvPicPr>
          <p:cNvPr id="9" name="Рисунок 8" descr="02001715.cover_1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15074" y="4071942"/>
            <a:ext cx="1143008" cy="1793500"/>
          </a:xfrm>
          <a:prstGeom prst="rect">
            <a:avLst/>
          </a:prstGeom>
        </p:spPr>
      </p:pic>
      <p:pic>
        <p:nvPicPr>
          <p:cNvPr id="10" name="Рисунок 9" descr="1300031438_beg_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5272" y="4714884"/>
            <a:ext cx="1005056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МИХАЙЛО  БУЛГАКОВ</vt:lpstr>
      <vt:lpstr>Слайд 2</vt:lpstr>
      <vt:lpstr>БАТЬКИ ПИСЬМЕННИКА</vt:lpstr>
      <vt:lpstr>БУДИНОК В КИЄВІ, ДЕ НАРОДИВСЯ БУЛГАКОВ</vt:lpstr>
      <vt:lpstr>ДИТИНСТВО</vt:lpstr>
      <vt:lpstr>Буча – улюблене  місце відпочинку</vt:lpstr>
      <vt:lpstr>БУЛГАКОВ – СТУДЕНТ ОЛЕКСАНДРІВСЬКОЇ ГІМНАЗІЇ</vt:lpstr>
      <vt:lpstr>ДРУЖИНИ ПИСЬМЕННИКА</vt:lpstr>
      <vt:lpstr>Твори  М.  Булгакова</vt:lpstr>
      <vt:lpstr>Вшанування  пам”яті </vt:lpstr>
      <vt:lpstr>Пам”ятник  М. Булгакову</vt:lpstr>
      <vt:lpstr>МОГИЛА ПИСЬМЕННИКА</vt:lpstr>
      <vt:lpstr>ПАМЯТНИКИ ЛІТЕРАТУРНИМ ГЕРОЯМ  М.БУЛГАКОВА</vt:lpstr>
      <vt:lpstr>РУКОПИСИ НЕ ГОРЯТЬ…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БУЛГАКОВ</dc:title>
  <dc:creator>Admin</dc:creator>
  <cp:lastModifiedBy>Admin</cp:lastModifiedBy>
  <cp:revision>26</cp:revision>
  <dcterms:created xsi:type="dcterms:W3CDTF">2011-10-17T13:44:03Z</dcterms:created>
  <dcterms:modified xsi:type="dcterms:W3CDTF">2011-10-22T16:58:21Z</dcterms:modified>
</cp:coreProperties>
</file>