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7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1" r:id="rId12"/>
    <p:sldId id="262" r:id="rId13"/>
    <p:sldId id="260" r:id="rId14"/>
    <p:sldId id="257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A82FA-B337-4714-9FCF-F89D6AF7FE1E}" type="datetimeFigureOut">
              <a:rPr lang="ru-RU" smtClean="0"/>
              <a:t>12.05.2014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AAC7E-5F6D-4BA4-94EA-27434231E09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AAC7E-5F6D-4BA4-94EA-27434231E091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693C-57C3-4914-8E69-D777D6AA2CC8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C21E-1789-4DE4-A292-CBB5A0C2C9F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693C-57C3-4914-8E69-D777D6AA2CC8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C21E-1789-4DE4-A292-CBB5A0C2C9F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693C-57C3-4914-8E69-D777D6AA2CC8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C21E-1789-4DE4-A292-CBB5A0C2C9F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k.wikipedia.org/wiki/%D0%A4%D0%B0%D0%B9%D0%BB:Farneheit_45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786742" cy="114298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Відомі письменники сучасності</a:t>
            </a:r>
            <a:endParaRPr lang="uk-UA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1285860"/>
            <a:ext cx="6400800" cy="1752600"/>
          </a:xfrm>
        </p:spPr>
        <p:txBody>
          <a:bodyPr>
            <a:normAutofit lnSpcReduction="10000"/>
          </a:bodyPr>
          <a:lstStyle/>
          <a:p>
            <a:pPr algn="r">
              <a:buFont typeface="Arial" pitchFamily="34" charset="0"/>
              <a:buChar char="•"/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Джордж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Орвелл</a:t>
            </a:r>
            <a:endParaRPr lang="uk-UA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>
              <a:buFont typeface="Arial" pitchFamily="34" charset="0"/>
              <a:buChar char="•"/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Стівен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Чбоскі</a:t>
            </a:r>
            <a:endParaRPr lang="uk-UA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>
              <a:buFont typeface="Arial" pitchFamily="34" charset="0"/>
              <a:buChar char="•"/>
            </a:pP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Марк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Леві</a:t>
            </a:r>
          </a:p>
          <a:p>
            <a:pPr algn="r">
              <a:buFont typeface="Arial" pitchFamily="34" charset="0"/>
              <a:buChar char="•"/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Стівен 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Кінг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1339678510_147864_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214818"/>
            <a:ext cx="303570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orwe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1428736"/>
            <a:ext cx="2000259" cy="2400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k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071942"/>
            <a:ext cx="2286016" cy="2225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2" name="Picture 2" descr="http://www.loveread.ec/img/photo_author/Stephen-Chbosk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785794"/>
            <a:ext cx="23241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льмы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eni.ru/wallpapers/9c061b79492b6cb123865e15f983a75e/1072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relax.com.ua/wp-content/media/kiew/2013/12/%D0%98%D1%81%D1%82%D0%BE%D1%87%D0%BD%D0%B8%D0%BA-timeout.ru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81002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1472" y="3571876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«Але я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завжди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вважаю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останню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книгу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найкращою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поки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візьмуся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щось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нове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.» 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"Добре бути тихонею"</a:t>
            </a:r>
            <a:endParaRPr lang="uk-UA" sz="20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7143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«Ми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приймаємо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ту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любов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, яку, як нам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здається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, ми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заслуговуємо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.»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Труднощ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і життя ізгоя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uk-UA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285992"/>
            <a:ext cx="4286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«Я б помер за тебе. Але я не стану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жити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заради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тебе.»</a:t>
            </a:r>
            <a:endParaRPr lang="uk-UA" sz="20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143512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Іноді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я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дивлюся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вулицю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думаю, як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багато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інших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людей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вже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бачили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цей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сніг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раніше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. І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всі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прочитані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тобою книги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вже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були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прочитані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іншими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людьми. І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всі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твої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улюблені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пісні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вже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слухали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інші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люди.»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57166"/>
            <a:ext cx="7215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Стівен </a:t>
            </a:r>
            <a:r>
              <a:rPr lang="uk-UA" i="1" dirty="0" err="1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Чбоскі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 (англ.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Stephen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Chbosky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; 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рід. 25 липня 1970, </a:t>
            </a:r>
            <a:r>
              <a:rPr lang="uk-UA" i="1" dirty="0" err="1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Піттсбург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) - американський режисер, письменник і сценарист. Став відомим після написання роману Добре бути тихонею (1999), а також зняв </a:t>
            </a:r>
            <a:r>
              <a:rPr lang="uk-UA" i="1" dirty="0" err="1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кіноверсію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 цієї ж книги, в ролях якої: </a:t>
            </a:r>
            <a:r>
              <a:rPr lang="uk-UA" i="1" dirty="0" err="1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Логан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uk-UA" i="1" dirty="0" err="1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Лерман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, Емма </a:t>
            </a:r>
            <a:r>
              <a:rPr lang="uk-UA" i="1" dirty="0" err="1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Уотсон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, і </a:t>
            </a:r>
            <a:r>
              <a:rPr lang="uk-UA" i="1" dirty="0" err="1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Езра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 Міллер. Автор сценарію для фільму Богема в 2005 році, і був </a:t>
            </a:r>
            <a:r>
              <a:rPr lang="uk-UA" i="1" dirty="0" err="1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спів-автором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, виконавчим продюсером і сценаристом серіалу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CBS 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Єрихон, який почав трансляцію в 2006 році.</a:t>
            </a:r>
            <a:endParaRPr lang="uk-UA" i="1" dirty="0">
              <a:solidFill>
                <a:schemeClr val="tx2">
                  <a:lumMod val="75000"/>
                </a:schemeClr>
              </a:solidFill>
              <a:latin typeface="Academy" pitchFamily="2" charset="0"/>
            </a:endParaRPr>
          </a:p>
        </p:txBody>
      </p:sp>
      <p:pic>
        <p:nvPicPr>
          <p:cNvPr id="76802" name="Picture 2" descr="Постер филь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2643206" cy="3964810"/>
          </a:xfrm>
          <a:prstGeom prst="rect">
            <a:avLst/>
          </a:prstGeom>
          <a:noFill/>
        </p:spPr>
      </p:pic>
      <p:pic>
        <p:nvPicPr>
          <p:cNvPr id="76804" name="Picture 4" descr="http://svpressa.ru/photo/59028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00372"/>
            <a:ext cx="475010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85728"/>
            <a:ext cx="499297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"Добре бути тихонею"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1999)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Запрещенные книги Чобс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357298"/>
            <a:ext cx="2530659" cy="38719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142984"/>
            <a:ext cx="52149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Письменник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отримав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натхнення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 роману Дж. Д.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Селінджера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«Над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прірвою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житі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».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Опублікована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в 1999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році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книга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розповідає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історію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життя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хлопчика «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Чарлі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»,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пише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листи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своєму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анонімному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другу.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Чарлі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описує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життя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тінейджера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, в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якій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стикається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зі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знущаннями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, наркотиками,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сексуальним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насильством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Через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чималий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контент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сексуального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змісту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, книга регулярно входить в десятку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зі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списку книг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Асоціації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американських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бібліотекарів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видача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яких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населенню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піддається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обмеженням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забороняється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5715016"/>
            <a:ext cx="61436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змінюється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І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друзі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йдуть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І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життя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для кого не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зупиняється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bstract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57620" y="214290"/>
            <a:ext cx="507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дружба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скрашують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самотність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наших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Щастя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треба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боротися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І коли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приходить,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прийняти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.»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?»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207167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«Є люди,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бачать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такими,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питанням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?". А я от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бачу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такими,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могли б бути,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кажу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«А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?»»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?»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3929066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Досить крихітного зернятка надії, щоб засіяти ціле поле щастя. </a:t>
            </a:r>
          </a:p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Сім днів творіння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357826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Ніколи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не треба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порівнювати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людей,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адже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кожна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людина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кого не схожий, головне -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знайти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несхожість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найкраще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підходить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тобі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.»</a:t>
            </a:r>
          </a:p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Викрадач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тіней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uk-UA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Рисунок 5" descr="lev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314327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91411-3000x1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7686" y="7143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зберігати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таємниці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жодна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 не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розбовкає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.»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Кладовище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домашніх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2859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Дізнавшись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дізнаєшся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.»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«Зелена миля»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929198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“Час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все лікує, чи хочете ви цього чи ні. Час все лікує, все забирає, залишаючи в кінці лише темряву. Іноді в цій темряві ми зустрічаємо інших, а іноді втрачаємо їх там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знову.”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“Зелена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миля”</a:t>
            </a: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364331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усьому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облом,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здавайся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йди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бібліотеку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«11/22/63»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3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3381372" cy="2536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9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14810" y="6429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“Поступово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стаючи найсильнішим з спонукань, страх ламає моральний хребет людини і змушує його глушити в собі всі почуття, крім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самозбереження.”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“1984”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2643182"/>
            <a:ext cx="485775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Якщо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ти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меншості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- 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навіть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однині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- 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не 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означає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що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ти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божевільний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.» </a:t>
            </a:r>
          </a:p>
          <a:p>
            <a:pPr algn="ctr"/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«1984» «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Скотний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двір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</a:t>
            </a:r>
            <a:endParaRPr lang="uk-UA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214818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Хто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керує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минулим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той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керує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майбутнім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хто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керує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сьогоденням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той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керує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минулим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.» </a:t>
            </a:r>
          </a:p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«1984» «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Скотний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двір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uk-UA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16" y="5643578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будь-якого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вчинку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містяться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самому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вчинку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.»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«1984» «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Скотний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двір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Dzhordzh_Oru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3452830" cy="2934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60" y="1214422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(25.06.1903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21.01.1950)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9256" y="214290"/>
            <a:ext cx="3528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Джордж </a:t>
            </a:r>
            <a:r>
              <a:rPr lang="uk-UA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Орвелл</a:t>
            </a:r>
            <a:endParaRPr lang="uk-UA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85728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Змалку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жив 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Англії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Здобув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університетську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освіту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Перший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патріотичний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вірш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опублікував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у 1914 р. З 1922 по 1927 р. служив 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Імперській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поліції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Бірмі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ґрунті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вражень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цих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років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створив роман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Дні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Бірмі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» («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Burmese Days», 1934).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500306"/>
            <a:ext cx="7786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Опублікував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нотатки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Собаче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життя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Парижі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та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Лондоні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» («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Down and Out in Paris and London», 1933),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другий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роман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Донька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священика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» («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A Clergyman's Daughter», 1935)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Своїми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улюбленими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сучасними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письменниками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Оруелл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називав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Дж. Джойса, Т.С.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Еліота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, Д.Ґ.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Лоуренса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. Стиль роману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Донька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священика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»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вказує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очевидний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вплив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Дж. Джойса.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Про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проблеми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робітників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та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безробітних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англійської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Півночі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Оруелл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написав у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Дорозі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Віган-Пірс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» («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The Road to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Wigan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Pier»),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книзі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опублікованій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у 1937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p.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Книжковим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Клубом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лівих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.</a:t>
            </a:r>
            <a:endParaRPr lang="uk-UA" dirty="0" smtClean="0">
              <a:solidFill>
                <a:schemeClr val="accent3">
                  <a:lumMod val="75000"/>
                </a:schemeClr>
              </a:solidFill>
              <a:latin typeface="Academy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5103674"/>
            <a:ext cx="7786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Найпопулярнішими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стали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його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соціальні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сатири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: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повість-притча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«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Звіроферма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» («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Animal Farm», 1945)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та роман «1984» («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Nineteen Eighty-Four», 1949),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останній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у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його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творчій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біографії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. У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рік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його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виходу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Оруелл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після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смерті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своєї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першої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дружини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одружився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вдруге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. Але через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рік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помер у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віці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46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років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від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туберкульозу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, на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який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нездужав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багато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років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cademy" pitchFamily="2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357562"/>
            <a:ext cx="72866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Свої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роздуми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про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підлеглість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життя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долі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людини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інтересам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держави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відкриті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ним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зв'язки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пропагандистські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парадокси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Оруелл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афористично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висловив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девізах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тоталітарної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держави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Океанії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романі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«1984»: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Війна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—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це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мир», «Свобода —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це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рабство»,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Незнання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— сила».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Апарат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цієї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держави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становили, за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ідеєю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Оруелла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чотири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міністерства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міністерство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правди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що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відало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інформацією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освітою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дозвіллям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мистецтвами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займалося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професійною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брехнею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змушуючи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людей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допомогою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тортур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брехати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давати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неправдиві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свідчення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;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міністерство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миру,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що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відало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війною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;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міністерство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любові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що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відповідало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за порядок 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регламентувало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любов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запобігаючи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непотрібним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для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держави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її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проявам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вселяючи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у людей страх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ненависть;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міністерство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достатку,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що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займалося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економікою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.</a:t>
            </a:r>
            <a:endParaRPr lang="uk-UA" dirty="0" smtClean="0">
              <a:solidFill>
                <a:schemeClr val="accent1">
                  <a:lumMod val="75000"/>
                </a:schemeClr>
              </a:solidFill>
              <a:latin typeface="Academy" pitchFamily="2" charset="0"/>
            </a:endParaRPr>
          </a:p>
        </p:txBody>
      </p:sp>
      <p:pic>
        <p:nvPicPr>
          <p:cNvPr id="77826" name="Picture 2" descr="http://jspac.com.au/cmsimages/schools/2014/1984-Event-Page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435771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828" name="AutoShape 4" descr="data:image/jpeg;base64,/9j/4AAQSkZJRgABAQAAAQABAAD/2wCEAAkGBxQSEhUUEhQUFhUXGRoYFRcUFBcYFxUVFxocFxQYFxgYHCggGB0lHRcXITEhJSkrLi4uFyA2ODMsNygtLisBCgoKDg0OGhAQGiwkICUsLCwsLCwsLCwsLCwsLCwsLCwsLCwsLCwsLCwsLCwsLCwsLCwsLCwsLCwsLCwsLCwsLP/AABEIARUAtgMBIgACEQEDEQH/xAAcAAABBQEBAQAAAAAAAAAAAAAFAAMEBgcCAQj/xABOEAACAAMFBAcDBwgHBwUBAAABAgADEQQFEiExBkFRcQcTIjJhgZGhscEUI0JSctHwFTM1YpKys+EkU4Ki0tPxF0NzdJOjwiU0RFSDFv/EABoBAAMBAQEBAAAAAAAAAAAAAAABAgMEBQb/xAAwEQACAgAEBAQEBgMAAAAAAAAAAQIRAxIhMQQiMkEFE1FxM0JhgSRSkaGx8BQj0f/aAAwDAQACEQMRAD8Aw2FChyTKxGg9sA4xcnSG4UTBd7cV9v3Qvye3Ffb90R5kfU3/AMTG/KyHCiat3Md6+37oc/I78U9T90DxILuVHgeIltBg6FD9psxQ0JHHKGsMUmmYSw5Rbi1qjmFFwsvR3aZktJizJFHVWALPUBhiAPY1zhwdGtq/rLP+1M/y4nzI+oeXL0KXCi6Do1tX9bZ/25n+XHS9Gdp/rbP+1M3/AP5weZH1Dy5ehSYUXhejC1H/AHln/bmf5cef7MbV/WWf9qZ/lwZ4+oeXL0KRCg3tJszNsRQTWlsXBIwFjTDQGuJRxgNgik0xZWcwomWW7mmCoK60zr4Hh4w8bmfinqfuiXiwTps6IcDxE45owdA2FE38mtxX2/dC/JrcV9v3QeZH1F/h4/5WQoUTfya3Ffb90Q2FDSGpJ7GeJgYmH1qjyFChRRkKJV3d/wAjEWJV3d/yMTPpZvw3xo+4UAj2keCPaxxH0qOpWoiWNYhpqIliM5nXw70A17/nPIfGPLouuZaZglylqTqfoqN7MdwhXufnPIfGNL6M5aiyiijEzOWO84TQV5COvNlw0z5riY5uJmvqyw2KzlJUqXirgVFqMq4KCtPGmnjDs98wKiueXlEV72s5bCs+UXBzHWLXLUUrDjtVuRP7sc2oKjpD2fI5R7LOnhh95jlNB4Y/XUfjwjjFllxGXJjSGhML2OZTLjX2ARzPatacT7GI++GlelPHH7hHM6YApOgFTmfGvxgAqfSBs9Ntao8mjNJVqp9JlNCSp3kU03+yMpYUNDkRqDuMbjYr9kF3RZ8ouVIVQ6mpGoyOZ8IofSrZkWfKdVALoS5H0iDQE+NN8b4Un0sxxIrdAS4+4ftH3CJ03Q8oH3L3D9o+4RPmnI8jHNi/EZ9ZwL/CR9iGYUeEwgYo57R6IAze8eZg8IAze8eZjowO55XivTH7nEKFCjoPFFEq7+95GIsSbv73lEz6Wb8N8WPuFFhLCSPDHGfRXoS1AEdExwDHTRl31O6Tag8oIvXv+Q+MWWSHN0qEJBMwhiDTslmqDTUaZRXr1TIHxp65j3GLtsrdxtF3rLUgOWcrXSqsTQ8K0pXxjrbqCPmZK8d5u5WLLsnNmkLLZSTQUaoFaAnMV0rHdpuK8LGSQs1QNWksSvHPCdOYgtJt8yQ5BGF1NCDka0p7gvoNYK3htS0xSpCqGpizqT4Dhzz3xPmSNMXhVmWTRATZXaq0vaJcmY4dXYg4lFRka0K0z5xf60/HjFAuXCbZKIz7RzpvwnTfF93D8b4ibTeiM3huGjdmcT9trbOIWWQhzAWTLqxqAN+I6DdHL7M3laF6yZKnsutZzUp44XNR5CJWz9sElkYAAgGm6pI3xd7Rt0hlYACGIAJ3DSuZ/GcaeZWyCXDSta2ZS9zOFLErluz4V1izdKXfs9fqNv8A1hHkiyNapjS5IyAJZjWiqBQseGQoBqfWPelNh1kheCv6YhT3H0gjJuSsfEYUIR5Sv3Pkn9o09AIINviHYVoi8q+tTEt4wxazWe34fKXlZXskv3GZkoUrDFYkzmyiMIImmNSlodDXzgFN7x5mDkA53ePMx0YHc8bxTpj9ziFChR0HjiiTd/e8jEaJN39/yMTPpZtw3xY+4USPDCWEY4z6PsSJZyEPCI8g5Q+kZy3O3C5okK3rWWfCh/HlFh6OL16qYiOfm3Y66K5yB5HIenjAaalQw4/GI91dwczG93A8OeF/up+jX6M1+/bllWj84vaGjrkwHPePA5RTp2x5xdmaKZd5MxXjRs4O7NX4ZyGW+boBU/XXcx8dx9d+U9+96RkrRm3KDyge5tnkksHqXfOhOQXLcN2/WsFwuX48TEawW1ZjFVYYkZlw78uzWnCtc4lKa/jnDM5W3qVe2bHHsmVMFDorg5eGIVr6RzZ9kJhoZs1QP1KscgN5AA9sWd7cnWS5QYF86gGpFM+1TTQ+oiURkOX/AIrBbNPMmkRLrlS7JZ3wgKte2xzNApqSd/8AOgjKdqLYZ84zCKYiaD6q17I9PbWLltheJys4yXJ2/W+qOQpXnThFJti1mIPH3GsaYe9ixIXh361/JNUUAHAU9Ief74bG6HHGcYzep7vBxrDb+oxaDkIZG+O55zjjjFR2M8V3NnsA53ePMwbgJO7x5mN8DueT4ptH7nEKFCjoPHFEm7+95GI0Sbv7/kYmfSzbhvix9wmIUIQjHGfRHUls4lRCiTImVyMTJdzowJ1yscIhiypTL9Y+01iRWGJT1LDgfZT/AFhwbpoy4vDinGffb+/oXXYST+dfiVUeQJP7wgdtNtmZU5pchVYoaMz1IxDUKARppWvHnEzZOcXkTZMt+rm4sSuFBOYUVIYEEArQ+DCKLfFy2iSzGbLbUkuBiQ1OuIaV8aGNMOKb1PF4mUlLQeO0TGcJ2EK9Q1UrTEN9CTrvFeMGDtrNpWsvlgNa8iYptYeayuEEwq2AnCGp2S3AHyPoY2eHEyWPKqeoWse00yS7TJaqXNe09SczVjQECpPOLhsttkbQ4kzlVXocDJUK1BmpBORoK+NN2/M6xYNnNnrVMmI8sNKCkETHFAKZ9kHv+7iRCnCNE+ZOUr3LHtrL+dRuKU/ZJP8A5RV3SsweAPwEWTa6bRpUssWZFOJjSpLU1oKV7NfOK/KerkcAPbWME6Vnq4MFiZYv+1qPDdHTHOOYatEzOg84x3Z7VrDiNTGqY8ByjyFWNThbt2ewEm948zBsQEm948zG2D3PL8T6Y/c4hQoUdB5Aok3f3vIxGiTd/e8jEz6WbcP8WPuExChCFHIfRHkeiPI9hATF09IgLMpNbgcvu/HjEyQ3ZgVa++3ODCWrQcfP/VCS9f8AofsFraSyuhowNfAjeDxBi/XdeST1DIc/pLvU8D4eMZlZJ2IeI1iZZJ7y3VpZo1aDxruPEGG4nJKKnFNFjtd8S0mMk+yoSp1AU4huIDDfzjhtorPhC9Q2EaLgl4QeVab4N3vdsuctZhClQaOKAqNcyciOcU38nysVPlMunHA/+nthIyjGElsHbvvxXmJLkWdQSc2NBhG80Ubh4xYLytyyZfWNoNAN5IAAHMiIVw3bKlLWW2PF9OoNfAU0HhFf2xtTGaJf0EFRTeW1Y+7/AFhbsSipSpAK0zy7M7asan8cAMohXe+JnPGnxpHVum0Wm85eW+Grr+l5fGNGuRnTgy/EQivr/DJ81qCIph60NoIZMZRWh340rkKPBChCKMT2As3vHmYNCAs3U8zG+D3PN8S6Y/c4hQoUbnkCiTd/e8jEaJN397yMTPpZtw/xY+4Sj0x4Iam2lRv9M45Em9j35TjBXJ0OwiYgTLcdwp7YjPMJ1JMarCfc4sTxCEelWFBb1Wu/lEN52Mk6V3REjpGpGiw0tjjxONxMSlLb0JlnmlWr6jiILy5taMp8RzEBAYds88qfDeIiUbOjCxcuj2LltDfQnqioSBq6kEUbLCK7wM/ZHkuXZfktSV63CfpdvH9Gg4aeFNYry2heI8zHRnr9ZfURllOjlrRhjZy9eomdonq2HaAzoR3WA47vPwiPft4CbNeZ9HQV1oMvbr5wO69frD1iBarRiyGnv8TDUbZM5xjqtxubMLGp/wBBCkWzqycq11hpjSGCY3UU1TOCWPLDkpReoUW3Kxzy5w+rA6GsA49ViNIl4K7G8PEp/Or/AGDcKBku2sPHnEmXblOoI9sZvCkjsw+NwpbuvcliAs3U8zBeVMB0IMCJup5mLwd2c3iLTjFr6nEKFCjc8oUE9n5IebhbTCfI7jAyJl02wSZmMiooRQGmsKStFRdNMdveyzJTUY1U90jQj4Hwgzc1zS2kguKs+da6DdSGLXefXSgpQVOtd1DkV8Yj2G92kUl0xJWo+sK7gecRrVIpyuVt2Q70utpL01U91uPgeBiwzNnZZl4Rk1O/U6+I4RBtd5NNXCyqAdRryod0dC/pkvsMgZsIwtpirmCfLhvHoPMJZQDarM0tirihHt8R4Rb12clGVgpR6d/fi5cPD/WBN72oT6dmgGh+l41PDwju7toZijAVDELQMa6je3H2aQO2tAVIg2W7WE9ZMzKp1G9c819DFgva4EK/NDCw3VybnXf4xE+WNOdQcIYNWUwGaNuFd6mgBBjsbROahpYDBiGzNMt3OsJ2y4yoC2Kyl5qyzUVNDxFNfOLbadl0dQUGEjxqDzrv8YHXUTPnVIHWAYgVFKgEa+IqPIHwi6W685cgIjFOuemAGuEEmgL0zVa/HhESbukaZrVlSsWzIL0cGgFSMxU7hEa/bhwdqUDl3l+I+6LFcV6zpkyZKtCFJyjFRkKMBlVWU7+0pHh5RDvi98BphFaHfvrryg5roM2llTuOyLOm0bNVGKnHMD4wQvy4BTHJGneQbxxX7oHG0tKmdagAJ7wA7JB1y3QTG0ExlFFVTTM658QNw511jR3doxtPcj7NXWkxWeYMVDhAqRuBJy11ERr9ucySWSpl1818D4cDE1Lc8pWmooIZgJi6DFqGFNKioPjDrX6XVh1YAJoMWYw0zqN5++C3di0qiNszdiTAzuMVDhA3aVJPHUQzftymV20qZe/eU5+HjDVkt72ZjgoVbca6jh5QTm327AgKoB3EYqimjbuMDu7DSh25bkltJBcEs4riBIKjdhirWhaMw1oSPQxY5N6GzYBhxSmBK59pc6MoPAHjuIitznxMTxJPqYcbtiltRxChQoskUO2ZatnDUP2PveUAB+yXUXVWxAA1rxA0y4xFt8tFei5lRhLfWNc/u8oMWCdSzEjUBqc6mnvEAIzV2W6CN23Z1qhyaKdANdSPh7YYvWcrPVQKIuEEbwPhBYHq7KKa4APNqffAAQLVjegXFzBQzTH7KgHIZkbx4cIEWucKs4UCprQeMH9oJlEA+sfYP5kRX2lYqLxZR6kCCP1FL0Qbs9kEgCa5qw7q7sR0z9YGNimzQMscxuQr5QR2im1dV3AE+ZJHwhm4pOK0y/1cR/ukfGEtrG96LlslcCSJgaZ10wsKESJDzWVNWwogJzIAxHIZedi6Q7okWxbLabE6qVQrKYDJsD1CzARiRkbFqCas1R2c7t0f2QS7LjOsxtT9VThUeuL1jMzfyC12uxBDjFstM3FQUwliSK1rruplnma5Gqjm7hpmoV/3ikiWJs1Ve1FcMyd/vLRMOmI7lAUAAaAcozqzy2nzGqe0QWqdKggU8BnBXbS0lpyruVa+ZJHwiLs33244fZUV+EJbX3B70NW6yrJQqSHdxnUZKoIOXHMeyIdhkGbMwDKgxE+GW7zh285mKa58SByGXwiVs3L+cmNwVR6kn/xitkLdj14KkmT1XeL5mvDj7BTlEGwXeZoJBAoQDXhSpp7I8vaZimv4HCOQy++CVxOBKc8GJP7IhbIe7B94y1SktcypxMx4kUoPKObpsXX4jXCqmnEk8oisxOZ1OZ574O7NJhlMeLsfIZfCG9EC1ZGvtkASUorgoa8DTIe2vpFWfU84LPMLEk6k1PnnAl9TzioqiGzmFChRQhQ/Y+95QxD9j73lABYrE/8ARpo4fGkC4IXcCZc5RwB9KwPjNFsOWh62QclHoQPhAOC6AmyEcCT5BqmBMEQkFb5mYkknipPsWIFiPzksn66/vCJNrBMmU24VHty/diCDTPhnAtge4Sv7895D4w/ss9LSo4hh7MXwhq/k+druIy8tffHFxtS0Sj+tT1yPvhfKHc0y9+lZbLIly5FnYzZLFPnT2DSWyiYcOZGJq4ajdnFU2c2etT2mZbJzS3ciZMnqr1mJ1laswAwDOvZBqKEEDCaRekMFeqmIBTtK5oM8gUB9GgNsze02ZaZEt3Yy1ZiqYmwKcDCoUmgOZ9YE7gPRSHtqT/SDyHxhm4XpNHiCPj8Ik7WSCs+p0ZRTy1+EQLsNJqc/eKQLpF8w1a++/wBpveYLbNn84N/Z9M/x5wKtiUmODxPtzHvifs63bYcV9x/nBLpBbkC2fnH+23vMELlNUnL+qT/dP3RAt6UmOD9YnyOY9hiRdAJMxR9JCPPQe+G9gW5ApFjuhv6PyDe8n4xXIOXKaynXxIHmohT2HHcBiBb6nnBWlMuECn1PONEQzmFChQxCh+x97yhiH7H3vKACw3RLqr10NB74ZvKQEw01NST6UiRdWSHn8BEe9Xq48BGXzGnyk+wS6yQDvqfbl7hA68JIRlA4VPOpgnZDRF5CBl5vWYfAAfH4wo7jlsErPZg0pAeHvzMC58sdYVGmKggzINFA8B7oDyDimg8Xr7awRe4SQftFjV2qxyGopw0oa5awGuj89L519BX4QYnzaKx4A+6BlwJWcvgD93xhRejBrVFyvSUsyzTlalOrY57iq1U+RAMZ7sYP6bJ5n2KTF7v+Zgsk4n6hX9vsj3xSdh5dbZLP1QxP7JHvIgh0sJdSLjf93q7428xyrSnDWKddorMTnX0FYvV+tSW7cFPuyikXSPnOQP3fGFB8rCS1Jl42VQrNqd3gSwrDdxDtMeAA9T/KHb1mdjmR9/whu5sg3Mez/WH8ofMOXhZVwu/p4Enj+NYjXMlWb7NPX/SJV6v83TiQPj8Ij3RkGPL4/fDT5QrmObysyooI1JOfhSJVzL82fEn3ARGvh6lR4E/j0iVdppLHn7zA+kEuYjXlZVRQRqW9lNIrL6nnFnviZ3RzPup8YrD6nnFw2IlucwoUKLJFD9j73lDEP2PveUAFisJ7A8/fEC1PV2Pj7soes1oAFD6xGcZmmlcoyS1NG9EGUNABAia2JieJiZLtYIzyiDvgihyYZnTKKx4A/wAoG3f+cXz9xh2ZaQymuR4e6I9nmYWB1hJaMG9UFLxm0Q+NB8fhD2yMus0+C+8/ygfbJysuRzqMvKHbjvESHJYEg0Bpuz18YVcoN8xYukeeqWVEWlZjivJRU+3DFd6OpdbQ54Sz6ll/nEzbW2SZ8pDLfFMV9ACOwwOLUcQsCdlrz+SzGLSywcBSQwBUVqTTfyyhxXJQm+Ytu183DII+sQo959gMVW69SfD8e6DO014SZ0sYHqwYEAA6UNdRygBZJ+Emu+FFco2+YkXpM7o5n7vjDt2GieZ+EQ7Y4JBB3R3Y7SFyPrDrlC+YdvWZ3R5/j2x1duSnn90Rrc4JBBrlHtktAUUPrBXKF8xzb3q58MoIWY0ReQgXPILEjT8ViVItYpQ5Up5wSWgReo3eD1fkAPj8YAvqecGbSwLEjSAz6nnGkdiJbnMKFCiiRQ/Y+95QxD9i73lAwJ0HtmtkbTbs5S4ZVaGa+SDjh3ufAeZEDrlkq9ps6MAVadKVgdCrTFDA+BBMfR7OktRUqiiiitFAqQqKN2ZIAHEiM2y0jLb06KTLlFpM9pkzsgIZYUMSwBzxGlKk+UZ/edgezzXkzRhdKBhUGhKhhmCQciI+l4wHpF/Sdq+0n8JIEwaJGy2wc+3SuuV5cuXUhS9SXKmjUC6AEUz/AJwdToitB/8AkSP2X+6LV0Sn/wBNl/bm/vmJu1m3Ui73SU8ubMdlx0QLRUJKglmIzJU5CumdMqpthSKFbeii1IpKzZUxqgBVDAmpA1YUAFanwBgNeGwVuky5kx5PZlqGbC6t2c6kAHOlKneBGsbIbcyLwmtLRJst1XHR8JDICFJBUnQsuR4784tTCo48YVtBR8qwf2Y2QtNuqZQVZYNDNmEhKjctASx5DLeRAO35NMpl2npTdmaR9K3RY1kyJUuWuFFRQo8t/EnUniYpugSMo/2TWn+vs/8A3P8ADHo6JbT/AF9n/wC5/hgx0m7XTbPOWRJoCoWYza6g0Qjho1eXmzs50nS1lhbUJpdVYmYFUhiCSqgA1BpQVpSvCFqGhRtptlrRYGAnKCrZJMQkox1pUgFWpnQjjStICRvvSMitdloJAYYVZTwONaMPGMChp2JolXVYWnzpclO9MdVHgCe03ICp8ovszoyX5SslJ8xhhLzX6mgljLqwDXCzNXStQBXfEbokuMTps6c9cMtDLUjdMmghiDuISv8A1BGjXFs2LHQSp83qwaukwqwbsBFALCqAUxZU4aZQNjSKkeiGXutT+cpf8UZheFieS5lzFIYEjMZGjFSVP0lqpzHCPo3FO+UaIbOZfeB7azcR14qVpppTfXLIumIf09f+Xl/vzYSYNFHEC31POCggW+p5xoiWcwoUKGIUP2PveUMQ/Y+95QATwfKLLs7fxe1Wf5dNeZKl5Bn7RShDqScJZhjRK51y1oCDWIsXR3+krL9pv4TxBRvcy1IpQMygzCQgrm5ALHDxyBMYN0i/pO1faT+EkbtarDLmlDMUMZbB0J1VxoRGE9Iv6TtX2k/hJExKZpnRH+jl/wCJM/eiq9MlkmG1ynCOU6lUxBSVxh5jFa6VoQaQd6K7zlJYQjuqtjc0JAyLAD1MaJKbhCejDsY/0L2WYLbNfA4QSGUsVIAZnllVqd5CsaeEbMseBs4VYTdgfK9tOb/2vjH0/ZvzafZX3CPmBzUnmY0To42ivFmWWktrTIBCs0w06oaGk48BngOI8KRckJMkdJGytstFtaZIkNMllEGIPLHaAIIozAw7sJsEw6w26SFGKWZallLYpZZiTgJGE4gCK50OWkam0NTHNCQCaA0ApnTcKkCvM74m9B0VrpKal22nxCDzMxIwOLj0hbSWyc5kz5T2aUDVZJr26aMz6TKGhy7IPEisBtj7p+V2yTJIqpbFM4dWnacHmBh/tCKWiEzaOjy6PkthlKwo7jrZmWeKZmAfELgX+zFe6arxwWSXIBznPVh+pKFT/fMv0jRGjDOl28ettzoD2ZKCWPtEY3P95R/ZiVuN7G0XUfmJX/DT90Rj/TH+kF/5eX+/NjYLs/Myv+Gn7ojH+mL/AN+v/Ly/35sOO4Mo4gW+p5wVAgU+p5xoiGcwoUKGIUP2PveUMQ/Yu95QATosXR3+krL9pv4TxXaRYejv9JWX7Tfw3iCj6AjAekX9JWr7SfwkjfjGA9Iv6TtX2k/hJExKZXVamkWiV0g3iulo/wCzJ/wRM2S6PzbrOJ4tAl1ZlwmSX7u+vWDjwgRtPsxNsVoMntTRhVldZbAMGGeVTShqNd0VoSXXo821tlptySZ8xXRlfLq0UgqMQNVUHcR5xrEYV0V2SYLylMZcwBVmElkYDNCoqSOJEblWIluUj5WmnInnH03dUgS5MpEACqihQMgAFHCPmOb3TyMfT9kb5teGFfcIchIy69+kmZKtk3DKoilZbI9Aw6osHOVcyW4nJRFh2E22S1s0hgUmCrIGzxgszMA2/CpQZipoTnnTMNsZLNbbW6qzJ1zdpVJXM5doCm+CHRjYZjXhJmKjYJZcu1KAVluoFTqasMhn5Q2lQGl9KKg3ZPJANOrKkgZEzUFRwNCR5mKx0J3ep+UWg94YZS+ApjfPx7H7MWXpS/Rdo5yv48uKZ0Y7V2WxSZyWh2UvMDKBLdqqEA1VTTMGEtge5sEUS8Oi6zTpjzHnWrFMZnajSqVYkmlZdaZxxfPSXZcC/JppLmZLxFpMwYZeMdae0mZw1y1zyix3DtTZrazrZ3LFAC1ZbrQHId4CuhhaoegWkSgiqo0VQorrRRQV9IxvpkSlvQ8bOnsmTY2ikYd0qXkk+3fN1+bliU4ZSpDq7k66ijA18YcdwZTxAp9TzgqIFPqecaIhnMKFChiFD9j73lDEP2PveUAE6sENn7w+T2mVOp3CTrTVWU50y70D4K3bZZQkvaJylwrCWksMVBcjFVmGYAG4RDZSNrs+2thYCtqkg7wXoKjXM+w74xzbm1JNvC0TJTq6My4WUgqaS0BoRrmCPKOLXZSVlObKspGdO2rsQyvopBY6jOuRyibtHYVldbgs0pUXuuJ5xitPoFya1NMxEppFNFt6LtrLLIs/yefM6pw7MGcUlsGoe9opFPpUEaSt7SCAVnySDoRNSh865xgt5ypNjmGQ0gTnVV615juvbYYiqBaYQARnnDlmuaSZ9Vl9ZLmWUz5SOTUNlhViCCeGu/wrCdbhRuf5XkCpM+SBxM1KD2xVNqOkqzSEZbMyz5tOzgzlKTvZxk1OC1r4axmdouRG6hTKWzzpswgqrF16pRVnpU0IOQFc/d7Z5aO7y7NYhOVDRmea4dtRiyYBKkHICFoJ2VorlSNg2R6R5MyUsm1t1M0AL1mktwBTFiH5tueXA7hTLou5DZMRs8ubO65kbrJplhVCjfjAJDe+AFqsxM8oqqhLhQqtiVSaLk1TUV31irTDY3OfaruaQ0gT7KsthSizpQpwI7Wu+IWydpsliksjWyymrl6ifL0oFB11otabq79Yyy9Ws9mmtI+TCYEosx3dw7tSrFcJATXLLdEuz3FLWdPUS+upKWbJVyR3zkGII8RCvQZY+kbbizz5D2WzVmYyuOZoihHD0WubklQK6UOpjMotYu6Qs+zLOkiU07EsyUJjMEJ7MlwcWRLDSpGcNWK5E+SzhMBNo+daSQT3bMyiaKaEk4hDUkhUysReOiq+pNlnTjPmLLDogUsaCqlianQaxEsFzyevkyXlguLO0ybiZhWY3aVTQ5YR74YSwKbRZ0mWeVLV3Ibq55mYgBmCQ5p7IMyHlZsf/wDX2D/7lm/6qffGRdJltkzrcZlndHUy0xNLIKlwWrmNThwwBSSvykJTs9cEpX6PWYaV5ZQr8kqlomogoquwUZ5AHIZw1uJkOBT6nnBQQLfU84tEs5hQoUMQofsfe8oYhQAFTE677y6tXlsizJT0LIxI7Q0ZWGanx8IrkKJyjstL3sgliXKkdWvWLNNZpcll3ZqKQrzvKVOLubNhmPXt9exANKA4MIB00irQoMqHmLbab8WdhNpkCbMVQuMTWllwMhjCg1PiKQ0b8YzJkxkU45LSFVThWWjUAAyNaUOW+p0irwoMiDMywflNhISUBnLmF5bg5qCM1w00JzrXyifZL7lLMSd8kXrVNcSzmVC1KE4CppXnFQhQZUKy2Je8syzLm2frAZrTQROZKM+VKBTWme/fA2bMGPFLUyxUFQHLFaU0Y0JzzgLCgyhZcbVfsuc3WT7KsybQYmE10WYRkC6AZmgFc84aa/GY2guoJnpgyNAgGmEUNRQUplFThQsiHmZZJ14s0qSmGjSC2CZWuROIDDTcQKZ7oIWjaZ3tKWjqwMAK9Xj7JDYsdTh+liO7cIpcKHkQszLbIv1ltL2hkDF8QK4sNAwoBiodAANN0N2e8pUuZLmSbPgMtsRrPZwwAIw5r2d2cVaFBkQ8xap15SSwdLNgfrBMxfKHatGxkYSoArpXdXSPLzvOVOLt8mwzHJOP5Q7AE69jCAYq0KDKgzBYQLfU845hQ0iRQoUKGAoUKFAAoUKFAAoUKFAAoUKFAAoUKFAAoUKFAAoUKFAAoUKFAAoUKFAAoUKFAAoUKFAAoUKF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830" name="AutoShape 6" descr="data:image/jpeg;base64,/9j/4AAQSkZJRgABAQAAAQABAAD/2wCEAAkGBxQSEhUUEhQUFhUXGRoYFRcUFBcYFxUVFxocFxQYFxgYHCggGB0lHRcXITEhJSkrLi4uFyA2ODMsNygtLisBCgoKDg0OGhAQGiwkICUsLCwsLCwsLCwsLCwsLCwsLCwsLCwsLCwsLCwsLCwsLCwsLCwsLCwsLCwsLCwsLCwsLP/AABEIARUAtgMBIgACEQEDEQH/xAAcAAABBQEBAQAAAAAAAAAAAAAFAAMEBgcCAQj/xABOEAACAAMFBAcDBwgHBwUBAAABAgADEQQFEiExBkFRcQcTIjJhgZGhscEUI0JSctHwFTM1YpKys+EkU4Ki0tPxF0NzdJOjwiU0RFSDFv/EABoBAAMBAQEBAAAAAAAAAAAAAAABAgMEBQb/xAAwEQACAgAEBAQEBgMAAAAAAAAAAQIRAxIhMQQiMkEFE1FxM0JhgSRSkaGx8BQj0f/aAAwDAQACEQMRAD8Aw2FChyTKxGg9sA4xcnSG4UTBd7cV9v3Qvye3Ffb90R5kfU3/AMTG/KyHCiat3Md6+37oc/I78U9T90DxILuVHgeIltBg6FD9psxQ0JHHKGsMUmmYSw5Rbi1qjmFFwsvR3aZktJizJFHVWALPUBhiAPY1zhwdGtq/rLP+1M/y4nzI+oeXL0KXCi6Do1tX9bZ/25n+XHS9Gdp/rbP+1M3/AP5weZH1Dy5ehSYUXhejC1H/AHln/bmf5cef7MbV/WWf9qZ/lwZ4+oeXL0KRCg3tJszNsRQTWlsXBIwFjTDQGuJRxgNgik0xZWcwomWW7mmCoK60zr4Hh4w8bmfinqfuiXiwTps6IcDxE45owdA2FE38mtxX2/dC/JrcV9v3QeZH1F/h4/5WQoUTfya3Ffb90Q2FDSGpJ7GeJgYmH1qjyFChRRkKJV3d/wAjEWJV3d/yMTPpZvw3xo+4UAj2keCPaxxH0qOpWoiWNYhpqIliM5nXw70A17/nPIfGPLouuZaZglylqTqfoqN7MdwhXufnPIfGNL6M5aiyiijEzOWO84TQV5COvNlw0z5riY5uJmvqyw2KzlJUqXirgVFqMq4KCtPGmnjDs98wKiueXlEV72s5bCs+UXBzHWLXLUUrDjtVuRP7sc2oKjpD2fI5R7LOnhh95jlNB4Y/XUfjwjjFllxGXJjSGhML2OZTLjX2ARzPatacT7GI++GlelPHH7hHM6YApOgFTmfGvxgAqfSBs9Ntao8mjNJVqp9JlNCSp3kU03+yMpYUNDkRqDuMbjYr9kF3RZ8ouVIVQ6mpGoyOZ8IofSrZkWfKdVALoS5H0iDQE+NN8b4Un0sxxIrdAS4+4ftH3CJ03Q8oH3L3D9o+4RPmnI8jHNi/EZ9ZwL/CR9iGYUeEwgYo57R6IAze8eZg8IAze8eZjowO55XivTH7nEKFCjoPFFEq7+95GIsSbv73lEz6Wb8N8WPuFFhLCSPDHGfRXoS1AEdExwDHTRl31O6Tag8oIvXv+Q+MWWSHN0qEJBMwhiDTslmqDTUaZRXr1TIHxp65j3GLtsrdxtF3rLUgOWcrXSqsTQ8K0pXxjrbqCPmZK8d5u5WLLsnNmkLLZSTQUaoFaAnMV0rHdpuK8LGSQs1QNWksSvHPCdOYgtJt8yQ5BGF1NCDka0p7gvoNYK3htS0xSpCqGpizqT4Dhzz3xPmSNMXhVmWTRATZXaq0vaJcmY4dXYg4lFRka0K0z5xf60/HjFAuXCbZKIz7RzpvwnTfF93D8b4ibTeiM3huGjdmcT9trbOIWWQhzAWTLqxqAN+I6DdHL7M3laF6yZKnsutZzUp44XNR5CJWz9sElkYAAgGm6pI3xd7Rt0hlYACGIAJ3DSuZ/GcaeZWyCXDSta2ZS9zOFLErluz4V1izdKXfs9fqNv8A1hHkiyNapjS5IyAJZjWiqBQseGQoBqfWPelNh1kheCv6YhT3H0gjJuSsfEYUIR5Sv3Pkn9o09AIINviHYVoi8q+tTEt4wxazWe34fKXlZXskv3GZkoUrDFYkzmyiMIImmNSlodDXzgFN7x5mDkA53ePMx0YHc8bxTpj9ziFChR0HjiiTd/e8jEaJN39/yMTPpZtw3xY+4USPDCWEY4z6PsSJZyEPCI8g5Q+kZy3O3C5okK3rWWfCh/HlFh6OL16qYiOfm3Y66K5yB5HIenjAaalQw4/GI91dwczG93A8OeF/up+jX6M1+/bllWj84vaGjrkwHPePA5RTp2x5xdmaKZd5MxXjRs4O7NX4ZyGW+boBU/XXcx8dx9d+U9+96RkrRm3KDyge5tnkksHqXfOhOQXLcN2/WsFwuX48TEawW1ZjFVYYkZlw78uzWnCtc4lKa/jnDM5W3qVe2bHHsmVMFDorg5eGIVr6RzZ9kJhoZs1QP1KscgN5AA9sWd7cnWS5QYF86gGpFM+1TTQ+oiURkOX/AIrBbNPMmkRLrlS7JZ3wgKte2xzNApqSd/8AOgjKdqLYZ84zCKYiaD6q17I9PbWLltheJys4yXJ2/W+qOQpXnThFJti1mIPH3GsaYe9ixIXh361/JNUUAHAU9Ief74bG6HHGcYzep7vBxrDb+oxaDkIZG+O55zjjjFR2M8V3NnsA53ePMwbgJO7x5mN8DueT4ptH7nEKFCjoPHFEm7+95GI0Sbv7/kYmfSzbhvix9wmIUIQjHGfRHUls4lRCiTImVyMTJdzowJ1yscIhiypTL9Y+01iRWGJT1LDgfZT/AFhwbpoy4vDinGffb+/oXXYST+dfiVUeQJP7wgdtNtmZU5pchVYoaMz1IxDUKARppWvHnEzZOcXkTZMt+rm4sSuFBOYUVIYEEArQ+DCKLfFy2iSzGbLbUkuBiQ1OuIaV8aGNMOKb1PF4mUlLQeO0TGcJ2EK9Q1UrTEN9CTrvFeMGDtrNpWsvlgNa8iYptYeayuEEwq2AnCGp2S3AHyPoY2eHEyWPKqeoWse00yS7TJaqXNe09SczVjQECpPOLhsttkbQ4kzlVXocDJUK1BmpBORoK+NN2/M6xYNnNnrVMmI8sNKCkETHFAKZ9kHv+7iRCnCNE+ZOUr3LHtrL+dRuKU/ZJP8A5RV3SsweAPwEWTa6bRpUssWZFOJjSpLU1oKV7NfOK/KerkcAPbWME6Vnq4MFiZYv+1qPDdHTHOOYatEzOg84x3Z7VrDiNTGqY8ByjyFWNThbt2ewEm948zBsQEm948zG2D3PL8T6Y/c4hQoUdB5Aok3f3vIxGiTd/e8jEz6WbcP8WPuExChCFHIfRHkeiPI9hATF09IgLMpNbgcvu/HjEyQ3ZgVa++3ODCWrQcfP/VCS9f8AofsFraSyuhowNfAjeDxBi/XdeST1DIc/pLvU8D4eMZlZJ2IeI1iZZJ7y3VpZo1aDxruPEGG4nJKKnFNFjtd8S0mMk+yoSp1AU4huIDDfzjhtorPhC9Q2EaLgl4QeVab4N3vdsuctZhClQaOKAqNcyciOcU38nysVPlMunHA/+nthIyjGElsHbvvxXmJLkWdQSc2NBhG80Ubh4xYLytyyZfWNoNAN5IAAHMiIVw3bKlLWW2PF9OoNfAU0HhFf2xtTGaJf0EFRTeW1Y+7/AFhbsSipSpAK0zy7M7asan8cAMohXe+JnPGnxpHVum0Wm85eW+Grr+l5fGNGuRnTgy/EQivr/DJ81qCIph60NoIZMZRWh340rkKPBChCKMT2As3vHmYNCAs3U8zG+D3PN8S6Y/c4hQoUbnkCiTd/e8jEaJN397yMTPpZtw/xY+4Sj0x4Iam2lRv9M45Em9j35TjBXJ0OwiYgTLcdwp7YjPMJ1JMarCfc4sTxCEelWFBb1Wu/lEN52Mk6V3REjpGpGiw0tjjxONxMSlLb0JlnmlWr6jiILy5taMp8RzEBAYds88qfDeIiUbOjCxcuj2LltDfQnqioSBq6kEUbLCK7wM/ZHkuXZfktSV63CfpdvH9Gg4aeFNYry2heI8zHRnr9ZfURllOjlrRhjZy9eomdonq2HaAzoR3WA47vPwiPft4CbNeZ9HQV1oMvbr5wO69frD1iBarRiyGnv8TDUbZM5xjqtxubMLGp/wBBCkWzqycq11hpjSGCY3UU1TOCWPLDkpReoUW3Kxzy5w+rA6GsA49ViNIl4K7G8PEp/Or/AGDcKBku2sPHnEmXblOoI9sZvCkjsw+NwpbuvcliAs3U8zBeVMB0IMCJup5mLwd2c3iLTjFr6nEKFCjc8oUE9n5IebhbTCfI7jAyJl02wSZmMiooRQGmsKStFRdNMdveyzJTUY1U90jQj4Hwgzc1zS2kguKs+da6DdSGLXefXSgpQVOtd1DkV8Yj2G92kUl0xJWo+sK7gecRrVIpyuVt2Q70utpL01U91uPgeBiwzNnZZl4Rk1O/U6+I4RBtd5NNXCyqAdRryod0dC/pkvsMgZsIwtpirmCfLhvHoPMJZQDarM0tirihHt8R4Rb12clGVgpR6d/fi5cPD/WBN72oT6dmgGh+l41PDwju7toZijAVDELQMa6je3H2aQO2tAVIg2W7WE9ZMzKp1G9c819DFgva4EK/NDCw3VybnXf4xE+WNOdQcIYNWUwGaNuFd6mgBBjsbROahpYDBiGzNMt3OsJ2y4yoC2Kyl5qyzUVNDxFNfOLbadl0dQUGEjxqDzrv8YHXUTPnVIHWAYgVFKgEa+IqPIHwi6W685cgIjFOuemAGuEEmgL0zVa/HhESbukaZrVlSsWzIL0cGgFSMxU7hEa/bhwdqUDl3l+I+6LFcV6zpkyZKtCFJyjFRkKMBlVWU7+0pHh5RDvi98BphFaHfvrryg5roM2llTuOyLOm0bNVGKnHMD4wQvy4BTHJGneQbxxX7oHG0tKmdagAJ7wA7JB1y3QTG0ExlFFVTTM658QNw511jR3doxtPcj7NXWkxWeYMVDhAqRuBJy11ERr9ucySWSpl1818D4cDE1Lc8pWmooIZgJi6DFqGFNKioPjDrX6XVh1YAJoMWYw0zqN5++C3di0qiNszdiTAzuMVDhA3aVJPHUQzftymV20qZe/eU5+HjDVkt72ZjgoVbca6jh5QTm327AgKoB3EYqimjbuMDu7DSh25bkltJBcEs4riBIKjdhirWhaMw1oSPQxY5N6GzYBhxSmBK59pc6MoPAHjuIitznxMTxJPqYcbtiltRxChQoskUO2ZatnDUP2PveUAB+yXUXVWxAA1rxA0y4xFt8tFei5lRhLfWNc/u8oMWCdSzEjUBqc6mnvEAIzV2W6CN23Z1qhyaKdANdSPh7YYvWcrPVQKIuEEbwPhBYHq7KKa4APNqffAAQLVjegXFzBQzTH7KgHIZkbx4cIEWucKs4UCprQeMH9oJlEA+sfYP5kRX2lYqLxZR6kCCP1FL0Qbs9kEgCa5qw7q7sR0z9YGNimzQMscxuQr5QR2im1dV3AE+ZJHwhm4pOK0y/1cR/ukfGEtrG96LlslcCSJgaZ10wsKESJDzWVNWwogJzIAxHIZedi6Q7okWxbLabE6qVQrKYDJsD1CzARiRkbFqCas1R2c7t0f2QS7LjOsxtT9VThUeuL1jMzfyC12uxBDjFstM3FQUwliSK1rruplnma5Gqjm7hpmoV/3ikiWJs1Ve1FcMyd/vLRMOmI7lAUAAaAcozqzy2nzGqe0QWqdKggU8BnBXbS0lpyruVa+ZJHwiLs33244fZUV+EJbX3B70NW6yrJQqSHdxnUZKoIOXHMeyIdhkGbMwDKgxE+GW7zh285mKa58SByGXwiVs3L+cmNwVR6kn/xitkLdj14KkmT1XeL5mvDj7BTlEGwXeZoJBAoQDXhSpp7I8vaZimv4HCOQy++CVxOBKc8GJP7IhbIe7B94y1SktcypxMx4kUoPKObpsXX4jXCqmnEk8oisxOZ1OZ574O7NJhlMeLsfIZfCG9EC1ZGvtkASUorgoa8DTIe2vpFWfU84LPMLEk6k1PnnAl9TzioqiGzmFChRQhQ/Y+95QxD9j73lABYrE/8ARpo4fGkC4IXcCZc5RwB9KwPjNFsOWh62QclHoQPhAOC6AmyEcCT5BqmBMEQkFb5mYkknipPsWIFiPzksn66/vCJNrBMmU24VHty/diCDTPhnAtge4Sv7895D4w/ss9LSo4hh7MXwhq/k+druIy8tffHFxtS0Sj+tT1yPvhfKHc0y9+lZbLIly5FnYzZLFPnT2DSWyiYcOZGJq4ajdnFU2c2etT2mZbJzS3ciZMnqr1mJ1laswAwDOvZBqKEEDCaRekMFeqmIBTtK5oM8gUB9GgNsze02ZaZEt3Yy1ZiqYmwKcDCoUmgOZ9YE7gPRSHtqT/SDyHxhm4XpNHiCPj8Ik7WSCs+p0ZRTy1+EQLsNJqc/eKQLpF8w1a++/wBpveYLbNn84N/Z9M/x5wKtiUmODxPtzHvifs63bYcV9x/nBLpBbkC2fnH+23vMELlNUnL+qT/dP3RAt6UmOD9YnyOY9hiRdAJMxR9JCPPQe+G9gW5ApFjuhv6PyDe8n4xXIOXKaynXxIHmohT2HHcBiBb6nnBWlMuECn1PONEQzmFChQxCh+x97yhiH7H3vKACw3RLqr10NB74ZvKQEw01NST6UiRdWSHn8BEe9Xq48BGXzGnyk+wS6yQDvqfbl7hA68JIRlA4VPOpgnZDRF5CBl5vWYfAAfH4wo7jlsErPZg0pAeHvzMC58sdYVGmKggzINFA8B7oDyDimg8Xr7awRe4SQftFjV2qxyGopw0oa5awGuj89L519BX4QYnzaKx4A+6BlwJWcvgD93xhRejBrVFyvSUsyzTlalOrY57iq1U+RAMZ7sYP6bJ5n2KTF7v+Zgsk4n6hX9vsj3xSdh5dbZLP1QxP7JHvIgh0sJdSLjf93q7428xyrSnDWKddorMTnX0FYvV+tSW7cFPuyikXSPnOQP3fGFB8rCS1Jl42VQrNqd3gSwrDdxDtMeAA9T/KHb1mdjmR9/whu5sg3Mez/WH8ofMOXhZVwu/p4Enj+NYjXMlWb7NPX/SJV6v83TiQPj8Ij3RkGPL4/fDT5QrmObysyooI1JOfhSJVzL82fEn3ARGvh6lR4E/j0iVdppLHn7zA+kEuYjXlZVRQRqW9lNIrL6nnFnviZ3RzPup8YrD6nnFw2IlucwoUKLJFD9j73lDEP2PveUAFisJ7A8/fEC1PV2Pj7soes1oAFD6xGcZmmlcoyS1NG9EGUNABAia2JieJiZLtYIzyiDvgihyYZnTKKx4A/wAoG3f+cXz9xh2ZaQymuR4e6I9nmYWB1hJaMG9UFLxm0Q+NB8fhD2yMus0+C+8/ygfbJysuRzqMvKHbjvESHJYEg0Bpuz18YVcoN8xYukeeqWVEWlZjivJRU+3DFd6OpdbQ54Sz6ll/nEzbW2SZ8pDLfFMV9ACOwwOLUcQsCdlrz+SzGLSywcBSQwBUVqTTfyyhxXJQm+Ytu183DII+sQo959gMVW69SfD8e6DO014SZ0sYHqwYEAA6UNdRygBZJ+Emu+FFco2+YkXpM7o5n7vjDt2GieZ+EQ7Y4JBB3R3Y7SFyPrDrlC+YdvWZ3R5/j2x1duSnn90Rrc4JBBrlHtktAUUPrBXKF8xzb3q58MoIWY0ReQgXPILEjT8ViVItYpQ5Up5wSWgReo3eD1fkAPj8YAvqecGbSwLEjSAz6nnGkdiJbnMKFCiiRQ/Y+95QxD9i73lAwJ0HtmtkbTbs5S4ZVaGa+SDjh3ufAeZEDrlkq9ps6MAVadKVgdCrTFDA+BBMfR7OktRUqiiiitFAqQqKN2ZIAHEiM2y0jLb06KTLlFpM9pkzsgIZYUMSwBzxGlKk+UZ/edgezzXkzRhdKBhUGhKhhmCQciI+l4wHpF/Sdq+0n8JIEwaJGy2wc+3SuuV5cuXUhS9SXKmjUC6AEUz/AJwdToitB/8AkSP2X+6LV0Sn/wBNl/bm/vmJu1m3Ui73SU8ubMdlx0QLRUJKglmIzJU5CumdMqpthSKFbeii1IpKzZUxqgBVDAmpA1YUAFanwBgNeGwVuky5kx5PZlqGbC6t2c6kAHOlKneBGsbIbcyLwmtLRJst1XHR8JDICFJBUnQsuR4784tTCo48YVtBR8qwf2Y2QtNuqZQVZYNDNmEhKjctASx5DLeRAO35NMpl2npTdmaR9K3RY1kyJUuWuFFRQo8t/EnUniYpugSMo/2TWn+vs/8A3P8ADHo6JbT/AF9n/wC5/hgx0m7XTbPOWRJoCoWYza6g0Qjho1eXmzs50nS1lhbUJpdVYmYFUhiCSqgA1BpQVpSvCFqGhRtptlrRYGAnKCrZJMQkox1pUgFWpnQjjStICRvvSMitdloJAYYVZTwONaMPGMChp2JolXVYWnzpclO9MdVHgCe03ICp8ovszoyX5SslJ8xhhLzX6mgljLqwDXCzNXStQBXfEbokuMTps6c9cMtDLUjdMmghiDuISv8A1BGjXFs2LHQSp83qwaukwqwbsBFALCqAUxZU4aZQNjSKkeiGXutT+cpf8UZheFieS5lzFIYEjMZGjFSVP0lqpzHCPo3FO+UaIbOZfeB7azcR14qVpppTfXLIumIf09f+Xl/vzYSYNFHEC31POCggW+p5xoiWcwoUKGIUP2PveUMQ/Y+95QATwfKLLs7fxe1Wf5dNeZKl5Bn7RShDqScJZhjRK51y1oCDWIsXR3+krL9pv4TxBRvcy1IpQMygzCQgrm5ALHDxyBMYN0i/pO1faT+EkbtarDLmlDMUMZbB0J1VxoRGE9Iv6TtX2k/hJExKZpnRH+jl/wCJM/eiq9MlkmG1ynCOU6lUxBSVxh5jFa6VoQaQd6K7zlJYQjuqtjc0JAyLAD1MaJKbhCejDsY/0L2WYLbNfA4QSGUsVIAZnllVqd5CsaeEbMseBs4VYTdgfK9tOb/2vjH0/ZvzafZX3CPmBzUnmY0To42ivFmWWktrTIBCs0w06oaGk48BngOI8KRckJMkdJGytstFtaZIkNMllEGIPLHaAIIozAw7sJsEw6w26SFGKWZallLYpZZiTgJGE4gCK50OWkam0NTHNCQCaA0ApnTcKkCvM74m9B0VrpKal22nxCDzMxIwOLj0hbSWyc5kz5T2aUDVZJr26aMz6TKGhy7IPEisBtj7p+V2yTJIqpbFM4dWnacHmBh/tCKWiEzaOjy6PkthlKwo7jrZmWeKZmAfELgX+zFe6arxwWSXIBznPVh+pKFT/fMv0jRGjDOl28ettzoD2ZKCWPtEY3P95R/ZiVuN7G0XUfmJX/DT90Rj/TH+kF/5eX+/NjYLs/Myv+Gn7ojH+mL/AN+v/Ly/35sOO4Mo4gW+p5wVAgU+p5xoiGcwoUKGIUP2PveUMQ/Yu95QATosXR3+krL9pv4TxXaRYejv9JWX7Tfw3iCj6AjAekX9JWr7SfwkjfjGA9Iv6TtX2k/hJExKZXVamkWiV0g3iulo/wCzJ/wRM2S6PzbrOJ4tAl1ZlwmSX7u+vWDjwgRtPsxNsVoMntTRhVldZbAMGGeVTShqNd0VoSXXo821tlptySZ8xXRlfLq0UgqMQNVUHcR5xrEYV0V2SYLylMZcwBVmElkYDNCoqSOJEblWIluUj5WmnInnH03dUgS5MpEACqihQMgAFHCPmOb3TyMfT9kb5teGFfcIchIy69+kmZKtk3DKoilZbI9Aw6osHOVcyW4nJRFh2E22S1s0hgUmCrIGzxgszMA2/CpQZipoTnnTMNsZLNbbW6qzJ1zdpVJXM5doCm+CHRjYZjXhJmKjYJZcu1KAVluoFTqasMhn5Q2lQGl9KKg3ZPJANOrKkgZEzUFRwNCR5mKx0J3ep+UWg94YZS+ApjfPx7H7MWXpS/Rdo5yv48uKZ0Y7V2WxSZyWh2UvMDKBLdqqEA1VTTMGEtge5sEUS8Oi6zTpjzHnWrFMZnajSqVYkmlZdaZxxfPSXZcC/JppLmZLxFpMwYZeMdae0mZw1y1zyix3DtTZrazrZ3LFAC1ZbrQHId4CuhhaoegWkSgiqo0VQorrRRQV9IxvpkSlvQ8bOnsmTY2ikYd0qXkk+3fN1+bliU4ZSpDq7k66ijA18YcdwZTxAp9TzgqIFPqecaIhnMKFChiFD9j73lDEP2PveUAE6sENn7w+T2mVOp3CTrTVWU50y70D4K3bZZQkvaJylwrCWksMVBcjFVmGYAG4RDZSNrs+2thYCtqkg7wXoKjXM+w74xzbm1JNvC0TJTq6My4WUgqaS0BoRrmCPKOLXZSVlObKspGdO2rsQyvopBY6jOuRyibtHYVldbgs0pUXuuJ5xitPoFya1NMxEppFNFt6LtrLLIs/yefM6pw7MGcUlsGoe9opFPpUEaSt7SCAVnySDoRNSh865xgt5ypNjmGQ0gTnVV615juvbYYiqBaYQARnnDlmuaSZ9Vl9ZLmWUz5SOTUNlhViCCeGu/wrCdbhRuf5XkCpM+SBxM1KD2xVNqOkqzSEZbMyz5tOzgzlKTvZxk1OC1r4axmdouRG6hTKWzzpswgqrF16pRVnpU0IOQFc/d7Z5aO7y7NYhOVDRmea4dtRiyYBKkHICFoJ2VorlSNg2R6R5MyUsm1t1M0AL1mktwBTFiH5tueXA7hTLou5DZMRs8ubO65kbrJplhVCjfjAJDe+AFqsxM8oqqhLhQqtiVSaLk1TUV31irTDY3OfaruaQ0gT7KsthSizpQpwI7Wu+IWydpsliksjWyymrl6ifL0oFB11otabq79Yyy9Ws9mmtI+TCYEosx3dw7tSrFcJATXLLdEuz3FLWdPUS+upKWbJVyR3zkGII8RCvQZY+kbbizz5D2WzVmYyuOZoihHD0WubklQK6UOpjMotYu6Qs+zLOkiU07EsyUJjMEJ7MlwcWRLDSpGcNWK5E+SzhMBNo+daSQT3bMyiaKaEk4hDUkhUysReOiq+pNlnTjPmLLDogUsaCqlianQaxEsFzyevkyXlguLO0ybiZhWY3aVTQ5YR74YSwKbRZ0mWeVLV3Ibq55mYgBmCQ5p7IMyHlZsf/wDX2D/7lm/6qffGRdJltkzrcZlndHUy0xNLIKlwWrmNThwwBSSvykJTs9cEpX6PWYaV5ZQr8kqlomogoquwUZ5AHIZw1uJkOBT6nnBQQLfU84tEs5hQoUMQofsfe8oYhQAFTE677y6tXlsizJT0LIxI7Q0ZWGanx8IrkKJyjstL3sgliXKkdWvWLNNZpcll3ZqKQrzvKVOLubNhmPXt9exANKA4MIB00irQoMqHmLbab8WdhNpkCbMVQuMTWllwMhjCg1PiKQ0b8YzJkxkU45LSFVThWWjUAAyNaUOW+p0irwoMiDMywflNhISUBnLmF5bg5qCM1w00JzrXyifZL7lLMSd8kXrVNcSzmVC1KE4CppXnFQhQZUKy2Je8syzLm2frAZrTQROZKM+VKBTWme/fA2bMGPFLUyxUFQHLFaU0Y0JzzgLCgyhZcbVfsuc3WT7KsybQYmE10WYRkC6AZmgFc84aa/GY2guoJnpgyNAgGmEUNRQUplFThQsiHmZZJ14s0qSmGjSC2CZWuROIDDTcQKZ7oIWjaZ3tKWjqwMAK9Xj7JDYsdTh+liO7cIpcKHkQszLbIv1ltL2hkDF8QK4sNAwoBiodAANN0N2e8pUuZLmSbPgMtsRrPZwwAIw5r2d2cVaFBkQ8xap15SSwdLNgfrBMxfKHatGxkYSoArpXdXSPLzvOVOLt8mwzHJOP5Q7AE69jCAYq0KDKgzBYQLfU845hQ0iRQoUKGAoUKFAAoUKFAAoUKFAAoUKFAAoUKFAAoUKFAAoUKFAAoUKFAAoUKFAAoUKFAAoUKFAAoUKF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832" name="AutoShape 8" descr="data:image/jpeg;base64,/9j/4AAQSkZJRgABAQAAAQABAAD/2wCEAAkGBxQSEhUUEhQUFhUXGRoYFRcUFBcYFxUVFxocFxQYFxgYHCggGB0lHRcXITEhJSkrLi4uFyA2ODMsNygtLisBCgoKDg0OGhAQGiwkICUsLCwsLCwsLCwsLCwsLCwsLCwsLCwsLCwsLCwsLCwsLCwsLCwsLCwsLCwsLCwsLCwsLP/AABEIARUAtgMBIgACEQEDEQH/xAAcAAABBQEBAQAAAAAAAAAAAAAFAAMEBgcCAQj/xABOEAACAAMFBAcDBwgHBwUBAAABAgADEQQFEiExBkFRcQcTIjJhgZGhscEUI0JSctHwFTM1YpKys+EkU4Ki0tPxF0NzdJOjwiU0RFSDFv/EABoBAAMBAQEBAAAAAAAAAAAAAAABAgMEBQb/xAAwEQACAgAEBAQEBgMAAAAAAAAAAQIRAxIhMQQiMkEFE1FxM0JhgSRSkaGx8BQj0f/aAAwDAQACEQMRAD8Aw2FChyTKxGg9sA4xcnSG4UTBd7cV9v3Qvye3Ffb90R5kfU3/AMTG/KyHCiat3Md6+37oc/I78U9T90DxILuVHgeIltBg6FD9psxQ0JHHKGsMUmmYSw5Rbi1qjmFFwsvR3aZktJizJFHVWALPUBhiAPY1zhwdGtq/rLP+1M/y4nzI+oeXL0KXCi6Do1tX9bZ/25n+XHS9Gdp/rbP+1M3/AP5weZH1Dy5ehSYUXhejC1H/AHln/bmf5cef7MbV/WWf9qZ/lwZ4+oeXL0KRCg3tJszNsRQTWlsXBIwFjTDQGuJRxgNgik0xZWcwomWW7mmCoK60zr4Hh4w8bmfinqfuiXiwTps6IcDxE45owdA2FE38mtxX2/dC/JrcV9v3QeZH1F/h4/5WQoUTfya3Ffb90Q2FDSGpJ7GeJgYmH1qjyFChRRkKJV3d/wAjEWJV3d/yMTPpZvw3xo+4UAj2keCPaxxH0qOpWoiWNYhpqIliM5nXw70A17/nPIfGPLouuZaZglylqTqfoqN7MdwhXufnPIfGNL6M5aiyiijEzOWO84TQV5COvNlw0z5riY5uJmvqyw2KzlJUqXirgVFqMq4KCtPGmnjDs98wKiueXlEV72s5bCs+UXBzHWLXLUUrDjtVuRP7sc2oKjpD2fI5R7LOnhh95jlNB4Y/XUfjwjjFllxGXJjSGhML2OZTLjX2ARzPatacT7GI++GlelPHH7hHM6YApOgFTmfGvxgAqfSBs9Ntao8mjNJVqp9JlNCSp3kU03+yMpYUNDkRqDuMbjYr9kF3RZ8ouVIVQ6mpGoyOZ8IofSrZkWfKdVALoS5H0iDQE+NN8b4Un0sxxIrdAS4+4ftH3CJ03Q8oH3L3D9o+4RPmnI8jHNi/EZ9ZwL/CR9iGYUeEwgYo57R6IAze8eZg8IAze8eZjowO55XivTH7nEKFCjoPFFEq7+95GIsSbv73lEz6Wb8N8WPuFFhLCSPDHGfRXoS1AEdExwDHTRl31O6Tag8oIvXv+Q+MWWSHN0qEJBMwhiDTslmqDTUaZRXr1TIHxp65j3GLtsrdxtF3rLUgOWcrXSqsTQ8K0pXxjrbqCPmZK8d5u5WLLsnNmkLLZSTQUaoFaAnMV0rHdpuK8LGSQs1QNWksSvHPCdOYgtJt8yQ5BGF1NCDka0p7gvoNYK3htS0xSpCqGpizqT4Dhzz3xPmSNMXhVmWTRATZXaq0vaJcmY4dXYg4lFRka0K0z5xf60/HjFAuXCbZKIz7RzpvwnTfF93D8b4ibTeiM3huGjdmcT9trbOIWWQhzAWTLqxqAN+I6DdHL7M3laF6yZKnsutZzUp44XNR5CJWz9sElkYAAgGm6pI3xd7Rt0hlYACGIAJ3DSuZ/GcaeZWyCXDSta2ZS9zOFLErluz4V1izdKXfs9fqNv8A1hHkiyNapjS5IyAJZjWiqBQseGQoBqfWPelNh1kheCv6YhT3H0gjJuSsfEYUIR5Sv3Pkn9o09AIINviHYVoi8q+tTEt4wxazWe34fKXlZXskv3GZkoUrDFYkzmyiMIImmNSlodDXzgFN7x5mDkA53ePMx0YHc8bxTpj9ziFChR0HjiiTd/e8jEaJN39/yMTPpZtw3xY+4USPDCWEY4z6PsSJZyEPCI8g5Q+kZy3O3C5okK3rWWfCh/HlFh6OL16qYiOfm3Y66K5yB5HIenjAaalQw4/GI91dwczG93A8OeF/up+jX6M1+/bllWj84vaGjrkwHPePA5RTp2x5xdmaKZd5MxXjRs4O7NX4ZyGW+boBU/XXcx8dx9d+U9+96RkrRm3KDyge5tnkksHqXfOhOQXLcN2/WsFwuX48TEawW1ZjFVYYkZlw78uzWnCtc4lKa/jnDM5W3qVe2bHHsmVMFDorg5eGIVr6RzZ9kJhoZs1QP1KscgN5AA9sWd7cnWS5QYF86gGpFM+1TTQ+oiURkOX/AIrBbNPMmkRLrlS7JZ3wgKte2xzNApqSd/8AOgjKdqLYZ84zCKYiaD6q17I9PbWLltheJys4yXJ2/W+qOQpXnThFJti1mIPH3GsaYe9ixIXh361/JNUUAHAU9Ief74bG6HHGcYzep7vBxrDb+oxaDkIZG+O55zjjjFR2M8V3NnsA53ePMwbgJO7x5mN8DueT4ptH7nEKFCjoPHFEm7+95GI0Sbv7/kYmfSzbhvix9wmIUIQjHGfRHUls4lRCiTImVyMTJdzowJ1yscIhiypTL9Y+01iRWGJT1LDgfZT/AFhwbpoy4vDinGffb+/oXXYST+dfiVUeQJP7wgdtNtmZU5pchVYoaMz1IxDUKARppWvHnEzZOcXkTZMt+rm4sSuFBOYUVIYEEArQ+DCKLfFy2iSzGbLbUkuBiQ1OuIaV8aGNMOKb1PF4mUlLQeO0TGcJ2EK9Q1UrTEN9CTrvFeMGDtrNpWsvlgNa8iYptYeayuEEwq2AnCGp2S3AHyPoY2eHEyWPKqeoWse00yS7TJaqXNe09SczVjQECpPOLhsttkbQ4kzlVXocDJUK1BmpBORoK+NN2/M6xYNnNnrVMmI8sNKCkETHFAKZ9kHv+7iRCnCNE+ZOUr3LHtrL+dRuKU/ZJP8A5RV3SsweAPwEWTa6bRpUssWZFOJjSpLU1oKV7NfOK/KerkcAPbWME6Vnq4MFiZYv+1qPDdHTHOOYatEzOg84x3Z7VrDiNTGqY8ByjyFWNThbt2ewEm948zBsQEm948zG2D3PL8T6Y/c4hQoUdB5Aok3f3vIxGiTd/e8jEz6WbcP8WPuExChCFHIfRHkeiPI9hATF09IgLMpNbgcvu/HjEyQ3ZgVa++3ODCWrQcfP/VCS9f8AofsFraSyuhowNfAjeDxBi/XdeST1DIc/pLvU8D4eMZlZJ2IeI1iZZJ7y3VpZo1aDxruPEGG4nJKKnFNFjtd8S0mMk+yoSp1AU4huIDDfzjhtorPhC9Q2EaLgl4QeVab4N3vdsuctZhClQaOKAqNcyciOcU38nysVPlMunHA/+nthIyjGElsHbvvxXmJLkWdQSc2NBhG80Ubh4xYLytyyZfWNoNAN5IAAHMiIVw3bKlLWW2PF9OoNfAU0HhFf2xtTGaJf0EFRTeW1Y+7/AFhbsSipSpAK0zy7M7asan8cAMohXe+JnPGnxpHVum0Wm85eW+Grr+l5fGNGuRnTgy/EQivr/DJ81qCIph60NoIZMZRWh340rkKPBChCKMT2As3vHmYNCAs3U8zG+D3PN8S6Y/c4hQoUbnkCiTd/e8jEaJN397yMTPpZtw/xY+4Sj0x4Iam2lRv9M45Em9j35TjBXJ0OwiYgTLcdwp7YjPMJ1JMarCfc4sTxCEelWFBb1Wu/lEN52Mk6V3REjpGpGiw0tjjxONxMSlLb0JlnmlWr6jiILy5taMp8RzEBAYds88qfDeIiUbOjCxcuj2LltDfQnqioSBq6kEUbLCK7wM/ZHkuXZfktSV63CfpdvH9Gg4aeFNYry2heI8zHRnr9ZfURllOjlrRhjZy9eomdonq2HaAzoR3WA47vPwiPft4CbNeZ9HQV1oMvbr5wO69frD1iBarRiyGnv8TDUbZM5xjqtxubMLGp/wBBCkWzqycq11hpjSGCY3UU1TOCWPLDkpReoUW3Kxzy5w+rA6GsA49ViNIl4K7G8PEp/Or/AGDcKBku2sPHnEmXblOoI9sZvCkjsw+NwpbuvcliAs3U8zBeVMB0IMCJup5mLwd2c3iLTjFr6nEKFCjc8oUE9n5IebhbTCfI7jAyJl02wSZmMiooRQGmsKStFRdNMdveyzJTUY1U90jQj4Hwgzc1zS2kguKs+da6DdSGLXefXSgpQVOtd1DkV8Yj2G92kUl0xJWo+sK7gecRrVIpyuVt2Q70utpL01U91uPgeBiwzNnZZl4Rk1O/U6+I4RBtd5NNXCyqAdRryod0dC/pkvsMgZsIwtpirmCfLhvHoPMJZQDarM0tirihHt8R4Rb12clGVgpR6d/fi5cPD/WBN72oT6dmgGh+l41PDwju7toZijAVDELQMa6je3H2aQO2tAVIg2W7WE9ZMzKp1G9c819DFgva4EK/NDCw3VybnXf4xE+WNOdQcIYNWUwGaNuFd6mgBBjsbROahpYDBiGzNMt3OsJ2y4yoC2Kyl5qyzUVNDxFNfOLbadl0dQUGEjxqDzrv8YHXUTPnVIHWAYgVFKgEa+IqPIHwi6W685cgIjFOuemAGuEEmgL0zVa/HhESbukaZrVlSsWzIL0cGgFSMxU7hEa/bhwdqUDl3l+I+6LFcV6zpkyZKtCFJyjFRkKMBlVWU7+0pHh5RDvi98BphFaHfvrryg5roM2llTuOyLOm0bNVGKnHMD4wQvy4BTHJGneQbxxX7oHG0tKmdagAJ7wA7JB1y3QTG0ExlFFVTTM658QNw511jR3doxtPcj7NXWkxWeYMVDhAqRuBJy11ERr9ucySWSpl1818D4cDE1Lc8pWmooIZgJi6DFqGFNKioPjDrX6XVh1YAJoMWYw0zqN5++C3di0qiNszdiTAzuMVDhA3aVJPHUQzftymV20qZe/eU5+HjDVkt72ZjgoVbca6jh5QTm327AgKoB3EYqimjbuMDu7DSh25bkltJBcEs4riBIKjdhirWhaMw1oSPQxY5N6GzYBhxSmBK59pc6MoPAHjuIitznxMTxJPqYcbtiltRxChQoskUO2ZatnDUP2PveUAB+yXUXVWxAA1rxA0y4xFt8tFei5lRhLfWNc/u8oMWCdSzEjUBqc6mnvEAIzV2W6CN23Z1qhyaKdANdSPh7YYvWcrPVQKIuEEbwPhBYHq7KKa4APNqffAAQLVjegXFzBQzTH7KgHIZkbx4cIEWucKs4UCprQeMH9oJlEA+sfYP5kRX2lYqLxZR6kCCP1FL0Qbs9kEgCa5qw7q7sR0z9YGNimzQMscxuQr5QR2im1dV3AE+ZJHwhm4pOK0y/1cR/ukfGEtrG96LlslcCSJgaZ10wsKESJDzWVNWwogJzIAxHIZedi6Q7okWxbLabE6qVQrKYDJsD1CzARiRkbFqCas1R2c7t0f2QS7LjOsxtT9VThUeuL1jMzfyC12uxBDjFstM3FQUwliSK1rruplnma5Gqjm7hpmoV/3ikiWJs1Ve1FcMyd/vLRMOmI7lAUAAaAcozqzy2nzGqe0QWqdKggU8BnBXbS0lpyruVa+ZJHwiLs33244fZUV+EJbX3B70NW6yrJQqSHdxnUZKoIOXHMeyIdhkGbMwDKgxE+GW7zh285mKa58SByGXwiVs3L+cmNwVR6kn/xitkLdj14KkmT1XeL5mvDj7BTlEGwXeZoJBAoQDXhSpp7I8vaZimv4HCOQy++CVxOBKc8GJP7IhbIe7B94y1SktcypxMx4kUoPKObpsXX4jXCqmnEk8oisxOZ1OZ574O7NJhlMeLsfIZfCG9EC1ZGvtkASUorgoa8DTIe2vpFWfU84LPMLEk6k1PnnAl9TzioqiGzmFChRQhQ/Y+95QxD9j73lABYrE/8ARpo4fGkC4IXcCZc5RwB9KwPjNFsOWh62QclHoQPhAOC6AmyEcCT5BqmBMEQkFb5mYkknipPsWIFiPzksn66/vCJNrBMmU24VHty/diCDTPhnAtge4Sv7895D4w/ss9LSo4hh7MXwhq/k+druIy8tffHFxtS0Sj+tT1yPvhfKHc0y9+lZbLIly5FnYzZLFPnT2DSWyiYcOZGJq4ajdnFU2c2etT2mZbJzS3ciZMnqr1mJ1laswAwDOvZBqKEEDCaRekMFeqmIBTtK5oM8gUB9GgNsze02ZaZEt3Yy1ZiqYmwKcDCoUmgOZ9YE7gPRSHtqT/SDyHxhm4XpNHiCPj8Ik7WSCs+p0ZRTy1+EQLsNJqc/eKQLpF8w1a++/wBpveYLbNn84N/Z9M/x5wKtiUmODxPtzHvifs63bYcV9x/nBLpBbkC2fnH+23vMELlNUnL+qT/dP3RAt6UmOD9YnyOY9hiRdAJMxR9JCPPQe+G9gW5ApFjuhv6PyDe8n4xXIOXKaynXxIHmohT2HHcBiBb6nnBWlMuECn1PONEQzmFChQxCh+x97yhiH7H3vKACw3RLqr10NB74ZvKQEw01NST6UiRdWSHn8BEe9Xq48BGXzGnyk+wS6yQDvqfbl7hA68JIRlA4VPOpgnZDRF5CBl5vWYfAAfH4wo7jlsErPZg0pAeHvzMC58sdYVGmKggzINFA8B7oDyDimg8Xr7awRe4SQftFjV2qxyGopw0oa5awGuj89L519BX4QYnzaKx4A+6BlwJWcvgD93xhRejBrVFyvSUsyzTlalOrY57iq1U+RAMZ7sYP6bJ5n2KTF7v+Zgsk4n6hX9vsj3xSdh5dbZLP1QxP7JHvIgh0sJdSLjf93q7428xyrSnDWKddorMTnX0FYvV+tSW7cFPuyikXSPnOQP3fGFB8rCS1Jl42VQrNqd3gSwrDdxDtMeAA9T/KHb1mdjmR9/whu5sg3Mez/WH8ofMOXhZVwu/p4Enj+NYjXMlWb7NPX/SJV6v83TiQPj8Ij3RkGPL4/fDT5QrmObysyooI1JOfhSJVzL82fEn3ARGvh6lR4E/j0iVdppLHn7zA+kEuYjXlZVRQRqW9lNIrL6nnFnviZ3RzPup8YrD6nnFw2IlucwoUKLJFD9j73lDEP2PveUAFisJ7A8/fEC1PV2Pj7soes1oAFD6xGcZmmlcoyS1NG9EGUNABAia2JieJiZLtYIzyiDvgihyYZnTKKx4A/wAoG3f+cXz9xh2ZaQymuR4e6I9nmYWB1hJaMG9UFLxm0Q+NB8fhD2yMus0+C+8/ygfbJysuRzqMvKHbjvESHJYEg0Bpuz18YVcoN8xYukeeqWVEWlZjivJRU+3DFd6OpdbQ54Sz6ll/nEzbW2SZ8pDLfFMV9ACOwwOLUcQsCdlrz+SzGLSywcBSQwBUVqTTfyyhxXJQm+Ytu183DII+sQo959gMVW69SfD8e6DO014SZ0sYHqwYEAA6UNdRygBZJ+Emu+FFco2+YkXpM7o5n7vjDt2GieZ+EQ7Y4JBB3R3Y7SFyPrDrlC+YdvWZ3R5/j2x1duSnn90Rrc4JBBrlHtktAUUPrBXKF8xzb3q58MoIWY0ReQgXPILEjT8ViVItYpQ5Up5wSWgReo3eD1fkAPj8YAvqecGbSwLEjSAz6nnGkdiJbnMKFCiiRQ/Y+95QxD9i73lAwJ0HtmtkbTbs5S4ZVaGa+SDjh3ufAeZEDrlkq9ps6MAVadKVgdCrTFDA+BBMfR7OktRUqiiiitFAqQqKN2ZIAHEiM2y0jLb06KTLlFpM9pkzsgIZYUMSwBzxGlKk+UZ/edgezzXkzRhdKBhUGhKhhmCQciI+l4wHpF/Sdq+0n8JIEwaJGy2wc+3SuuV5cuXUhS9SXKmjUC6AEUz/AJwdToitB/8AkSP2X+6LV0Sn/wBNl/bm/vmJu1m3Ui73SU8ubMdlx0QLRUJKglmIzJU5CumdMqpthSKFbeii1IpKzZUxqgBVDAmpA1YUAFanwBgNeGwVuky5kx5PZlqGbC6t2c6kAHOlKneBGsbIbcyLwmtLRJst1XHR8JDICFJBUnQsuR4784tTCo48YVtBR8qwf2Y2QtNuqZQVZYNDNmEhKjctASx5DLeRAO35NMpl2npTdmaR9K3RY1kyJUuWuFFRQo8t/EnUniYpugSMo/2TWn+vs/8A3P8ADHo6JbT/AF9n/wC5/hgx0m7XTbPOWRJoCoWYza6g0Qjho1eXmzs50nS1lhbUJpdVYmYFUhiCSqgA1BpQVpSvCFqGhRtptlrRYGAnKCrZJMQkox1pUgFWpnQjjStICRvvSMitdloJAYYVZTwONaMPGMChp2JolXVYWnzpclO9MdVHgCe03ICp8ovszoyX5SslJ8xhhLzX6mgljLqwDXCzNXStQBXfEbokuMTps6c9cMtDLUjdMmghiDuISv8A1BGjXFs2LHQSp83qwaukwqwbsBFALCqAUxZU4aZQNjSKkeiGXutT+cpf8UZheFieS5lzFIYEjMZGjFSVP0lqpzHCPo3FO+UaIbOZfeB7azcR14qVpppTfXLIumIf09f+Xl/vzYSYNFHEC31POCggW+p5xoiWcwoUKGIUP2PveUMQ/Y+95QATwfKLLs7fxe1Wf5dNeZKl5Bn7RShDqScJZhjRK51y1oCDWIsXR3+krL9pv4TxBRvcy1IpQMygzCQgrm5ALHDxyBMYN0i/pO1faT+EkbtarDLmlDMUMZbB0J1VxoRGE9Iv6TtX2k/hJExKZpnRH+jl/wCJM/eiq9MlkmG1ynCOU6lUxBSVxh5jFa6VoQaQd6K7zlJYQjuqtjc0JAyLAD1MaJKbhCejDsY/0L2WYLbNfA4QSGUsVIAZnllVqd5CsaeEbMseBs4VYTdgfK9tOb/2vjH0/ZvzafZX3CPmBzUnmY0To42ivFmWWktrTIBCs0w06oaGk48BngOI8KRckJMkdJGytstFtaZIkNMllEGIPLHaAIIozAw7sJsEw6w26SFGKWZallLYpZZiTgJGE4gCK50OWkam0NTHNCQCaA0ApnTcKkCvM74m9B0VrpKal22nxCDzMxIwOLj0hbSWyc5kz5T2aUDVZJr26aMz6TKGhy7IPEisBtj7p+V2yTJIqpbFM4dWnacHmBh/tCKWiEzaOjy6PkthlKwo7jrZmWeKZmAfELgX+zFe6arxwWSXIBznPVh+pKFT/fMv0jRGjDOl28ettzoD2ZKCWPtEY3P95R/ZiVuN7G0XUfmJX/DT90Rj/TH+kF/5eX+/NjYLs/Myv+Gn7ojH+mL/AN+v/Ly/35sOO4Mo4gW+p5wVAgU+p5xoiGcwoUKGIUP2PveUMQ/Yu95QATosXR3+krL9pv4TxXaRYejv9JWX7Tfw3iCj6AjAekX9JWr7SfwkjfjGA9Iv6TtX2k/hJExKZXVamkWiV0g3iulo/wCzJ/wRM2S6PzbrOJ4tAl1ZlwmSX7u+vWDjwgRtPsxNsVoMntTRhVldZbAMGGeVTShqNd0VoSXXo821tlptySZ8xXRlfLq0UgqMQNVUHcR5xrEYV0V2SYLylMZcwBVmElkYDNCoqSOJEblWIluUj5WmnInnH03dUgS5MpEACqihQMgAFHCPmOb3TyMfT9kb5teGFfcIchIy69+kmZKtk3DKoilZbI9Aw6osHOVcyW4nJRFh2E22S1s0hgUmCrIGzxgszMA2/CpQZipoTnnTMNsZLNbbW6qzJ1zdpVJXM5doCm+CHRjYZjXhJmKjYJZcu1KAVluoFTqasMhn5Q2lQGl9KKg3ZPJANOrKkgZEzUFRwNCR5mKx0J3ep+UWg94YZS+ApjfPx7H7MWXpS/Rdo5yv48uKZ0Y7V2WxSZyWh2UvMDKBLdqqEA1VTTMGEtge5sEUS8Oi6zTpjzHnWrFMZnajSqVYkmlZdaZxxfPSXZcC/JppLmZLxFpMwYZeMdae0mZw1y1zyix3DtTZrazrZ3LFAC1ZbrQHId4CuhhaoegWkSgiqo0VQorrRRQV9IxvpkSlvQ8bOnsmTY2ikYd0qXkk+3fN1+bliU4ZSpDq7k66ijA18YcdwZTxAp9TzgqIFPqecaIhnMKFChiFD9j73lDEP2PveUAE6sENn7w+T2mVOp3CTrTVWU50y70D4K3bZZQkvaJylwrCWksMVBcjFVmGYAG4RDZSNrs+2thYCtqkg7wXoKjXM+w74xzbm1JNvC0TJTq6My4WUgqaS0BoRrmCPKOLXZSVlObKspGdO2rsQyvopBY6jOuRyibtHYVldbgs0pUXuuJ5xitPoFya1NMxEppFNFt6LtrLLIs/yefM6pw7MGcUlsGoe9opFPpUEaSt7SCAVnySDoRNSh865xgt5ypNjmGQ0gTnVV615juvbYYiqBaYQARnnDlmuaSZ9Vl9ZLmWUz5SOTUNlhViCCeGu/wrCdbhRuf5XkCpM+SBxM1KD2xVNqOkqzSEZbMyz5tOzgzlKTvZxk1OC1r4axmdouRG6hTKWzzpswgqrF16pRVnpU0IOQFc/d7Z5aO7y7NYhOVDRmea4dtRiyYBKkHICFoJ2VorlSNg2R6R5MyUsm1t1M0AL1mktwBTFiH5tueXA7hTLou5DZMRs8ubO65kbrJplhVCjfjAJDe+AFqsxM8oqqhLhQqtiVSaLk1TUV31irTDY3OfaruaQ0gT7KsthSizpQpwI7Wu+IWydpsliksjWyymrl6ifL0oFB11otabq79Yyy9Ws9mmtI+TCYEosx3dw7tSrFcJATXLLdEuz3FLWdPUS+upKWbJVyR3zkGII8RCvQZY+kbbizz5D2WzVmYyuOZoihHD0WubklQK6UOpjMotYu6Qs+zLOkiU07EsyUJjMEJ7MlwcWRLDSpGcNWK5E+SzhMBNo+daSQT3bMyiaKaEk4hDUkhUysReOiq+pNlnTjPmLLDogUsaCqlianQaxEsFzyevkyXlguLO0ybiZhWY3aVTQ5YR74YSwKbRZ0mWeVLV3Ibq55mYgBmCQ5p7IMyHlZsf/wDX2D/7lm/6qffGRdJltkzrcZlndHUy0xNLIKlwWrmNThwwBSSvykJTs9cEpX6PWYaV5ZQr8kqlomogoquwUZ5AHIZw1uJkOBT6nnBQQLfU84tEs5hQoUMQofsfe8oYhQAFTE677y6tXlsizJT0LIxI7Q0ZWGanx8IrkKJyjstL3sgliXKkdWvWLNNZpcll3ZqKQrzvKVOLubNhmPXt9exANKA4MIB00irQoMqHmLbab8WdhNpkCbMVQuMTWllwMhjCg1PiKQ0b8YzJkxkU45LSFVThWWjUAAyNaUOW+p0irwoMiDMywflNhISUBnLmF5bg5qCM1w00JzrXyifZL7lLMSd8kXrVNcSzmVC1KE4CppXnFQhQZUKy2Je8syzLm2frAZrTQROZKM+VKBTWme/fA2bMGPFLUyxUFQHLFaU0Y0JzzgLCgyhZcbVfsuc3WT7KsybQYmE10WYRkC6AZmgFc84aa/GY2guoJnpgyNAgGmEUNRQUplFThQsiHmZZJ14s0qSmGjSC2CZWuROIDDTcQKZ7oIWjaZ3tKWjqwMAK9Xj7JDYsdTh+liO7cIpcKHkQszLbIv1ltL2hkDF8QK4sNAwoBiodAANN0N2e8pUuZLmSbPgMtsRrPZwwAIw5r2d2cVaFBkQ8xap15SSwdLNgfrBMxfKHatGxkYSoArpXdXSPLzvOVOLt8mwzHJOP5Q7AE69jCAYq0KDKgzBYQLfU845hQ0iRQoUKGAoUKFAAoUKFAAoUKFAAoUKFAAoUKFAAoUKFAAoUKFAAoUKFAAoUKFAAoUKFAAoUKFAAoUKF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7834" name="Picture 10" descr="http://intenseopinions.files.wordpress.com/2012/04/1984-book-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290"/>
            <a:ext cx="2286016" cy="31259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14290"/>
            <a:ext cx="2144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Антиутопія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857232"/>
            <a:ext cx="7500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  <a:latin typeface="Academy" pitchFamily="2" charset="0"/>
              </a:rPr>
              <a:t>Антиутопія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 —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вигадане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суспільство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, яке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є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антитезою 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утопії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.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Зазвичай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для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нього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характерний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гнітючий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суспільний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контроль,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що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здійснюється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авторитарним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або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тоталітарним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урядом.</a:t>
            </a:r>
          </a:p>
          <a:p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Вперше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термін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«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антиутопія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» (англ. </a:t>
            </a:r>
            <a:r>
              <a:rPr lang="en-US" dirty="0" smtClean="0">
                <a:solidFill>
                  <a:srgbClr val="00B050"/>
                </a:solidFill>
                <a:latin typeface="Academy" pitchFamily="2" charset="0"/>
              </a:rPr>
              <a:t>dystopia, anti-utopia)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вжив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британський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філософ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і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економіст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Джон Стюарт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Мілл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1868 року.</a:t>
            </a:r>
          </a:p>
          <a:p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Деякі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академічні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кола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розрізняють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дистопію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і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антиутопію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.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Наприклад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, у «1984» Джорджа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Орвелла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і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«Дивному новому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світі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» (</a:t>
            </a:r>
            <a:r>
              <a:rPr lang="en-US" dirty="0" smtClean="0">
                <a:solidFill>
                  <a:srgbClr val="00B050"/>
                </a:solidFill>
                <a:latin typeface="Academy" pitchFamily="2" charset="0"/>
              </a:rPr>
              <a:t>Brave new world) 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Олдоса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Хакслі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дистопія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не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претендує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бути гарною,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тоді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як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антиутопія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здається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утопією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 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або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такою,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що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намагалася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бути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утопією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,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але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фатальний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збіг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обставин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, поворот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чи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інший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фактор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зруйнував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або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перекрутив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утопічний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світ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або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його</a:t>
            </a:r>
            <a:r>
              <a:rPr lang="ru-RU" dirty="0" smtClean="0">
                <a:solidFill>
                  <a:srgbClr val="00B050"/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cademy" pitchFamily="2" charset="0"/>
              </a:rPr>
              <a:t>поняття</a:t>
            </a:r>
            <a:endParaRPr lang="ru-RU" dirty="0" smtClean="0">
              <a:solidFill>
                <a:srgbClr val="00B050"/>
              </a:solidFill>
              <a:latin typeface="Academy" pitchFamily="2" charset="0"/>
            </a:endParaRPr>
          </a:p>
        </p:txBody>
      </p:sp>
      <p:pic>
        <p:nvPicPr>
          <p:cNvPr id="82946" name="Picture 2" descr="http://dreamworlds.ru/uploads/posts/2010-07/127910540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071942"/>
            <a:ext cx="6998553" cy="2612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4071942"/>
            <a:ext cx="7215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Антиутопія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є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логічним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розвитком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утопії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формально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також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може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бути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віднесена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до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цього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напрямку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.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Однак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,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якщо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класична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утопія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концентрується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демонстрації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позитивних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рис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описаного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у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творі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суспільного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устрою , то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антиутопія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прагне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виявити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його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негативні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риси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.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Важливою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особливістю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утопії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є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її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статичність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, в той час як для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антиутопії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характерні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спроби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розглянути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можливості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розвитку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описаних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соціальних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пристроїв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(як правило - в сторону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наростання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негативних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тенденцій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,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що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нерідко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призводить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до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кризи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обвалу ) . Таким чином ,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антиутопія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працює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зазвичай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з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більш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складними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соціальними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cademy" pitchFamily="2" charset="0"/>
              </a:rPr>
              <a:t> моделями</a:t>
            </a:r>
            <a:endParaRPr lang="uk-UA" dirty="0" smtClean="0">
              <a:solidFill>
                <a:schemeClr val="tx2">
                  <a:lumMod val="60000"/>
                  <a:lumOff val="40000"/>
                </a:schemeClr>
              </a:solidFill>
              <a:latin typeface="Academy" pitchFamily="2" charset="0"/>
            </a:endParaRPr>
          </a:p>
        </p:txBody>
      </p:sp>
      <p:pic>
        <p:nvPicPr>
          <p:cNvPr id="81922" name="Picture 2" descr="http://4.bp.blogspot.com/-ocfbwjMlEjo/UXYgDKnkK5I/AAAAAAAAAgU/viubon8aLKs/s1600/50ed06dc6d21e5cd4a598dae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762500" cy="3286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214290"/>
            <a:ext cx="378180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Відомі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антиутопії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285728"/>
            <a:ext cx="4572000" cy="484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Книги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Academy" pitchFamily="2" charset="0"/>
            </a:endParaRP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err="1" smtClean="0">
              <a:solidFill>
                <a:schemeClr val="accent6">
                  <a:lumMod val="75000"/>
                </a:schemeClr>
              </a:solidFill>
              <a:latin typeface="Academy" pitchFamily="2" charset="0"/>
            </a:endParaRP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cademy" pitchFamily="2" charset="0"/>
              </a:rPr>
              <a:t>Франсуа Рабле, «Гаргантюа й Пантагрюель»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Джонатан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Свіфт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 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Подорожі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Гулівера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cademy" pitchFamily="2" charset="0"/>
              </a:rPr>
              <a:t>Жуль Верн, «П'ятсот Мільйонів Бегуми»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Герберт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Уеллс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 «Машина Часу», «Коли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сплячий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прокинеться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», 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Острів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доктора Моро»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cademy" pitchFamily="2" charset="0"/>
              </a:rPr>
              <a:t>Анатоль Франс, «Острів Пінгвінів»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Джордж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Орвелл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 «1984»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cademy" pitchFamily="2" charset="0"/>
              </a:rPr>
              <a:t>Олдос Хакслі, «Прекрасний новий світ»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Станіслав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Лем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 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Повернення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із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зірок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», 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Футурологічний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конгрес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cademy" pitchFamily="2" charset="0"/>
              </a:rPr>
              <a:t>Джек Лондон, «Залізна п'ята»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Льюїс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Сінклер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 «У нас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це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неможливо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Academy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0899" name="Picture 3" descr="http://upload.wikimedia.org/wikipedia/uk/7/75/Farneheit_45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8214538"/>
            <a:ext cx="1676400" cy="2381250"/>
          </a:xfrm>
          <a:prstGeom prst="rect">
            <a:avLst/>
          </a:prstGeom>
          <a:noFill/>
        </p:spPr>
      </p:pic>
      <p:pic>
        <p:nvPicPr>
          <p:cNvPr id="80900" name="Picture 4" descr="http://bits.wikimedia.org/static-1.24wmf3/skins/common/images/magnify-clip.png">
            <a:hlinkClick r:id="rId2" tooltip="Збільшити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78351063"/>
            <a:ext cx="142875" cy="104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6282" y="1357298"/>
            <a:ext cx="4357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Ентоні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Берджес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, 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Механічний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апельсин», 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Жадаюче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насіння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Рей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Бредбері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 «451° за Фаренгейтом»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Курт Воннегут,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 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Утопія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14» («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Механічне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піаніно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»)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Філіп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Дік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 «Час,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що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звихнувся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Іван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Єфремов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, «Година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Бика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Крістофер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Пріст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 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Перевернутий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світ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Кліффорд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Саймак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, 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Навіщо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їх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кликати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назад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з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небес»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Євген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Замятін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 «Ми»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Володимир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Войнович, «Москва 2042»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Кір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Буличов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 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Улюбленець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», «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Перпендикулярний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світ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Володимир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Винниченко, 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Сонячна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машина (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укр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Сюзанна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Коллінз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, 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Голодні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ігри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cademy" pitchFamily="2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Вероніка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 Рот, 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Обрана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cademy" pitchFamily="2" charset="0"/>
              </a:rPr>
              <a:t>»</a:t>
            </a:r>
            <a:endParaRPr lang="uk-UA" dirty="0" smtClean="0">
              <a:solidFill>
                <a:schemeClr val="accent3">
                  <a:lumMod val="75000"/>
                </a:schemeClr>
              </a:solidFill>
              <a:latin typeface="Academy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Acer\Desktop\фильм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льмы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523</TotalTime>
  <Words>938</Words>
  <PresentationFormat>Экран (4:3)</PresentationFormat>
  <Paragraphs>78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Тема4</vt:lpstr>
      <vt:lpstr>Відомі письменники сучасності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Відомі письменники сучасності</dc:title>
  <dc:creator>Acer</dc:creator>
  <cp:lastModifiedBy>Acer</cp:lastModifiedBy>
  <cp:revision>56</cp:revision>
  <dcterms:created xsi:type="dcterms:W3CDTF">2014-05-04T17:12:59Z</dcterms:created>
  <dcterms:modified xsi:type="dcterms:W3CDTF">2014-05-12T21:34:39Z</dcterms:modified>
</cp:coreProperties>
</file>