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64" r:id="rId3"/>
    <p:sldId id="257" r:id="rId4"/>
    <p:sldId id="258" r:id="rId5"/>
    <p:sldId id="259" r:id="rId6"/>
    <p:sldId id="263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2AED8E5B-0D98-4FE1-9B26-D1041E3A89F9}" type="datetimeFigureOut">
              <a:rPr lang="en-US" dirty="0"/>
              <a:t>10/9/2013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59CD-DA3A-463F-AFEF-A68838A6859B}" type="datetimeFigureOut">
              <a:rPr lang="en-US" dirty="0"/>
              <a:t>10/9/2013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A925-E007-46C2-84AB-35EE10DCAD39}" type="datetimeFigureOut">
              <a:rPr lang="en-US" dirty="0"/>
              <a:t>10/9/2013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2DCB-466C-4061-8D51-D3254DD77FA1}" type="datetimeFigureOut">
              <a:rPr lang="en-US" dirty="0"/>
              <a:t>10/9/2013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642357F-39F6-401C-9FF8-3072724998F3}" type="datetimeFigureOut">
              <a:rPr lang="en-US" dirty="0"/>
              <a:t>10/9/2013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09B-D413-414E-B13F-B1984CD8FF65}" type="datetimeFigureOut">
              <a:rPr lang="en-US" dirty="0"/>
              <a:t>10/9/2013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992-55E7-4B2D-A6F1-8C9243CBFE1B}" type="datetimeFigureOut">
              <a:rPr lang="en-US" dirty="0"/>
              <a:t>10/9/2013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8110-BAA6-4256-A2E5-BB66A47D2616}" type="datetimeFigureOut">
              <a:rPr lang="en-US" dirty="0"/>
              <a:t>10/9/2013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3892-3343-4E4E-B81B-70A099359AD2}" type="datetimeFigureOut">
              <a:rPr lang="en-US" dirty="0"/>
              <a:t>10/9/2013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2F85-D33A-46AF-9088-5A7400C1018E}" type="datetimeFigureOut">
              <a:rPr lang="en-US" dirty="0"/>
              <a:t>10/9/2013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EB3A624-F501-46A9-B8CA-4949E24E27C8}" type="datetimeFigureOut">
              <a:rPr lang="en-US" dirty="0"/>
              <a:t>10/9/2013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0C4D3C1-679D-44D8-8A9C-D402CE4EF569}" type="datetimeFigureOut">
              <a:rPr lang="en-US" dirty="0"/>
              <a:t>10/9/2013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/>
              <a:t>Уильям</a:t>
            </a:r>
            <a:r>
              <a:rPr lang="uk-UA" dirty="0"/>
              <a:t> </a:t>
            </a:r>
            <a:r>
              <a:rPr lang="uk-UA" dirty="0" err="1"/>
              <a:t>Шекспир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Биография и творчество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9482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Внешность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Письменных описаний внешности Шекспира, сделанных при его жизни, не сохранилось, и ведутся споры об его истинном облике. Часто истинным портретом Шекспира называется </a:t>
            </a:r>
            <a:r>
              <a:rPr lang="ru-RU" dirty="0" err="1"/>
              <a:t>Друшаутский</a:t>
            </a:r>
            <a:r>
              <a:rPr lang="ru-RU" dirty="0"/>
              <a:t> портрет, о котором Бен Джонсон отозвался, как о хорошо представляющим внешность </a:t>
            </a:r>
            <a:r>
              <a:rPr lang="ru-RU" dirty="0" smtClean="0"/>
              <a:t>Шекспира, </a:t>
            </a:r>
            <a:r>
              <a:rPr lang="ru-RU" dirty="0"/>
              <a:t>тем более, что бюст на могиле Шекспира достаточно схож с этим портретом. В XVIII веке проводилось множество попыток установить истинную внешность Шекспира, что повлекло за собой многочисленные фальсификации и различные </a:t>
            </a:r>
            <a:r>
              <a:rPr lang="ru-RU" dirty="0" smtClean="0"/>
              <a:t>версии.</a:t>
            </a:r>
            <a:endParaRPr lang="uk-UA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0320" y="1848840"/>
            <a:ext cx="4754880" cy="4257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82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Кто такой Уильям Шекспир?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/>
              <a:t>Уи́льям</a:t>
            </a:r>
            <a:r>
              <a:rPr lang="ru-RU" dirty="0"/>
              <a:t> </a:t>
            </a:r>
            <a:r>
              <a:rPr lang="ru-RU" dirty="0" err="1" smtClean="0"/>
              <a:t>Шекспи́р</a:t>
            </a:r>
            <a:r>
              <a:rPr lang="ru-RU" dirty="0" smtClean="0"/>
              <a:t> </a:t>
            </a:r>
            <a:r>
              <a:rPr lang="ru-RU" dirty="0"/>
              <a:t>— английский поэт и драматург, зачастую считается величайшим англоязычным писателем и одним из лучших драматургов </a:t>
            </a:r>
            <a:r>
              <a:rPr lang="ru-RU" dirty="0" smtClean="0"/>
              <a:t>мира. </a:t>
            </a:r>
            <a:r>
              <a:rPr lang="ru-RU" dirty="0"/>
              <a:t>Часто именуется национальным поэтом </a:t>
            </a:r>
            <a:r>
              <a:rPr lang="ru-RU" dirty="0" smtClean="0"/>
              <a:t>Англии. </a:t>
            </a:r>
            <a:r>
              <a:rPr lang="ru-RU" dirty="0"/>
              <a:t>Дошедшие до нас работы, включая некоторые, написанные совместно с другими авторами, состоят из 38 пьес, 154 сонетов, 4 поэм и 3 эпитафии. Пьесы Шекспира переведены на все основные языки и ставятся чаще, чем произведения других </a:t>
            </a:r>
            <a:r>
              <a:rPr lang="ru-RU" dirty="0" smtClean="0"/>
              <a:t>драматургов.</a:t>
            </a:r>
            <a:endParaRPr lang="ru-RU" dirty="0"/>
          </a:p>
          <a:p>
            <a:r>
              <a:rPr lang="ru-RU" dirty="0"/>
              <a:t>Шекспир родился и вырос в городе </a:t>
            </a:r>
            <a:r>
              <a:rPr lang="ru-RU" dirty="0" err="1"/>
              <a:t>Стратфорд</a:t>
            </a:r>
            <a:r>
              <a:rPr lang="ru-RU" dirty="0"/>
              <a:t>-на-</a:t>
            </a:r>
            <a:r>
              <a:rPr lang="ru-RU" dirty="0" err="1"/>
              <a:t>Эйвоне</a:t>
            </a:r>
            <a:r>
              <a:rPr lang="ru-RU" dirty="0"/>
              <a:t>. В 18 лет он женился на Энн </a:t>
            </a:r>
            <a:r>
              <a:rPr lang="ru-RU" dirty="0" err="1"/>
              <a:t>Хатауэй</a:t>
            </a:r>
            <a:r>
              <a:rPr lang="ru-RU" dirty="0"/>
              <a:t>, в браке с которой имел трёх детей: дочь Сюзанну и двойняшек </a:t>
            </a:r>
            <a:r>
              <a:rPr lang="ru-RU" dirty="0" err="1"/>
              <a:t>Хемнета</a:t>
            </a:r>
            <a:r>
              <a:rPr lang="ru-RU" dirty="0"/>
              <a:t> и </a:t>
            </a:r>
            <a:r>
              <a:rPr lang="ru-RU" dirty="0" err="1"/>
              <a:t>Джудит</a:t>
            </a:r>
            <a:r>
              <a:rPr lang="ru-RU" dirty="0"/>
              <a:t>. Карьера Шекспира началась между 1585 и 1592 годами, когда он переехал в Лондон. Вскоре он стал успешным актёром, драматургом, а также совладельцем театральной компании под названием «Слуги лорда-камергера», позже известной как «Слуги короля». Около 1613 года, в возрасте 49 лет он вернулся в </a:t>
            </a:r>
            <a:r>
              <a:rPr lang="ru-RU" dirty="0" err="1"/>
              <a:t>Стратфорд</a:t>
            </a:r>
            <a:r>
              <a:rPr lang="ru-RU" dirty="0"/>
              <a:t>, где умер тремя годами позже. Сохранилось мало исторических свидетельств о жизни Шекспира, и теории о его жизни создаются на основе официальных документов и свидетельств современников, поэтому в научном сообществе до сих пор обсуждаются вопросы относительно его внешности и религиозных воззрений, а также существует точка зрения, что приписываемые ему работы созданы кем-то </a:t>
            </a:r>
            <a:r>
              <a:rPr lang="ru-RU" dirty="0" smtClean="0"/>
              <a:t>другим; </a:t>
            </a:r>
            <a:r>
              <a:rPr lang="ru-RU" dirty="0"/>
              <a:t>она популярна в культуре, хотя и отвергается подавляющим большинством учёных-шекспироведов.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1780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Семья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в 1564 году, крещён 26 апреля, точная дата рождения неизвестна. Предание относит его появление на свет к 23 </a:t>
            </a:r>
            <a:r>
              <a:rPr lang="ru-RU" dirty="0" smtClean="0"/>
              <a:t>апреля: </a:t>
            </a:r>
            <a:r>
              <a:rPr lang="ru-RU" dirty="0"/>
              <a:t>эта дата совпадает с точно известным днём его смерти. </a:t>
            </a:r>
            <a:endParaRPr lang="ru-RU" dirty="0" smtClean="0"/>
          </a:p>
          <a:p>
            <a:r>
              <a:rPr lang="ru-RU" dirty="0" smtClean="0"/>
              <a:t>Его </a:t>
            </a:r>
            <a:r>
              <a:rPr lang="ru-RU" dirty="0"/>
              <a:t>отец, Джон Шекспир (1530—1601), был состоятельным ремесленником (перчаточником), часто избирался на различные значимые общественные должности</a:t>
            </a:r>
            <a:r>
              <a:rPr lang="ru-RU" dirty="0" smtClean="0"/>
              <a:t>.</a:t>
            </a:r>
          </a:p>
          <a:p>
            <a:r>
              <a:rPr lang="ru-RU" dirty="0"/>
              <a:t>Мать Шекспира, урождённая Мэри </a:t>
            </a:r>
            <a:r>
              <a:rPr lang="ru-RU" dirty="0" err="1"/>
              <a:t>Арден</a:t>
            </a:r>
            <a:r>
              <a:rPr lang="ru-RU" dirty="0"/>
              <a:t> (1537—1608), принадлежала к одной из старейших саксонских </a:t>
            </a:r>
            <a:r>
              <a:rPr lang="ru-RU" dirty="0" smtClean="0"/>
              <a:t>семей. </a:t>
            </a:r>
            <a:r>
              <a:rPr lang="ru-RU" dirty="0"/>
              <a:t>Всего у четы было 8 детей, Уильям родился </a:t>
            </a:r>
            <a:r>
              <a:rPr lang="ru-RU" dirty="0" smtClean="0"/>
              <a:t>третьим.</a:t>
            </a:r>
          </a:p>
          <a:p>
            <a:r>
              <a:rPr lang="ru-RU" dirty="0" smtClean="0"/>
              <a:t>Братья Уильяма: Гилберт, Ричард и Эдмунд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Сестры Уильяма: Джоан(умерла в младенчестве), Маргарет, Анна и Джоан.</a:t>
            </a:r>
          </a:p>
        </p:txBody>
      </p:sp>
    </p:spTree>
    <p:extLst>
      <p:ext uri="{BB962C8B-B14F-4D97-AF65-F5344CB8AC3E}">
        <p14:creationId xmlns:p14="http://schemas.microsoft.com/office/powerpoint/2010/main" val="318305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Личная жизнь Уильяма Шекспира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В 1582 году, в 18-летнем возрасте, он женился на Энн </a:t>
            </a:r>
            <a:r>
              <a:rPr lang="ru-RU" dirty="0" err="1"/>
              <a:t>Хатауэй</a:t>
            </a:r>
            <a:r>
              <a:rPr lang="ru-RU" dirty="0"/>
              <a:t>, дочери местного землевладельца, бывшей на 8 лет его старше. В момент заключения брака Энн была беременна. В 1583 году у супругов родилась дочь </a:t>
            </a:r>
            <a:r>
              <a:rPr lang="ru-RU" dirty="0" smtClean="0"/>
              <a:t>Сьюзен, </a:t>
            </a:r>
            <a:r>
              <a:rPr lang="ru-RU" dirty="0"/>
              <a:t>в 1585 году — двойня: сын </a:t>
            </a:r>
            <a:r>
              <a:rPr lang="ru-RU" dirty="0" err="1" smtClean="0"/>
              <a:t>Хемнет</a:t>
            </a:r>
            <a:r>
              <a:rPr lang="ru-RU" dirty="0" smtClean="0"/>
              <a:t> и </a:t>
            </a:r>
            <a:r>
              <a:rPr lang="ru-RU" dirty="0"/>
              <a:t>дочь </a:t>
            </a:r>
            <a:r>
              <a:rPr lang="ru-RU" dirty="0" err="1" smtClean="0"/>
              <a:t>Джудит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r>
              <a:rPr lang="ru-RU" dirty="0" smtClean="0"/>
              <a:t>О </a:t>
            </a:r>
            <a:r>
              <a:rPr lang="ru-RU" dirty="0"/>
              <a:t>взаимоотношениях  Шекспира  с женой практически ничего не известно. По-видимому, Анна жила  в </a:t>
            </a:r>
            <a:r>
              <a:rPr lang="ru-RU" dirty="0" err="1"/>
              <a:t>Стратфорде</a:t>
            </a:r>
            <a:r>
              <a:rPr lang="ru-RU" dirty="0"/>
              <a:t>, пока Уильям работал в Лондоне, хотя он  не  оставлял  своих  дел  в  родном городе и, вероятно, время от времени  приезжал домой.  Уильям переехал в Лондон практически сразу после рождения близнецов, что толкнуло его на такой шаг оставить свою семью неизвестно. В своем завещании он почти ни словом не обмолвился о жене, но Анна Шекспир так и так имела право на треть его имущества, а потому не было особых причин упоминать ее в официальном документе, он озаботился одной деталью. Запоздалая мысль, добавленная во второй вариант завещания, звучит так: «Я оставляю моей жене вторую свою лучшую кровать и прочую мебель</a:t>
            </a:r>
            <a:r>
              <a:rPr lang="ru-RU" dirty="0" smtClean="0"/>
              <a:t>».</a:t>
            </a:r>
          </a:p>
          <a:p>
            <a:r>
              <a:rPr lang="ru-RU" dirty="0"/>
              <a:t> Анна умерла 6 августа 1623 г. и похоронена в церкви Св. Троицы рядом с мужем. Надпись на надгробной плите гласит, что она  умерла  «в  возрасте  67 лет». Это единственное сохранившееся указание на дату ее рождения.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6093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Творчество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err="1" smtClean="0"/>
              <a:t>Хроника</a:t>
            </a:r>
            <a:r>
              <a:rPr lang="ru-RU" dirty="0" err="1" smtClean="0"/>
              <a:t>.Шекспир</a:t>
            </a:r>
            <a:r>
              <a:rPr lang="ru-RU" dirty="0" smtClean="0"/>
              <a:t> </a:t>
            </a:r>
            <a:r>
              <a:rPr lang="ru-RU" dirty="0"/>
              <a:t>начал с хроник — пьес о событиях национальной истории, закон которой обозначен им словом Время. Основные шекспировские хроники образуют два цикла по четыре пьесы (тетралогии). Первая — «Генрих VI» (три части) и «Ричард III». Вторая — «Ричард II» (1595), «Генрих IV» (две части; 1596-1598) и «Генрих V» (1599</a:t>
            </a:r>
            <a:r>
              <a:rPr lang="ru-RU" dirty="0" smtClean="0"/>
              <a:t>).</a:t>
            </a:r>
          </a:p>
          <a:p>
            <a:r>
              <a:rPr lang="ru-RU" b="1" dirty="0"/>
              <a:t>Комедия</a:t>
            </a:r>
            <a:r>
              <a:rPr lang="ru-RU" dirty="0"/>
              <a:t> Шекспира не была сатирической и этим резко отличалась от всего последующего развития жанра. Ее смех идет от ощущения полноты жизни, ее силы, красоты, изменчивости. У шекспировской комедии есть своя великая тема — Природа. У нее есть свой любимый герой – шут, исполненный знания жизни не каковой она кажется, а какова она есть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Сонеты</a:t>
            </a:r>
            <a:r>
              <a:rPr lang="ru-RU" dirty="0" err="1" smtClean="0"/>
              <a:t>.Наиболее</a:t>
            </a:r>
            <a:r>
              <a:rPr lang="ru-RU" dirty="0" smtClean="0"/>
              <a:t> </a:t>
            </a:r>
            <a:r>
              <a:rPr lang="ru-RU" dirty="0"/>
              <a:t>вероятное время создания сонетов — 1593-1600. В 1609 вышло единственное прижизненное издание с посвящением, которое и по сей день продолжает оставаться одной из шекспировских загадок. Оно было адресовано таинственному W. H.: тот ли это «прекрасный юноша», друг, к которому обращено большинство сонетов (1-126 из общего числа — 154</a:t>
            </a:r>
            <a:r>
              <a:rPr lang="ru-RU" dirty="0" smtClean="0"/>
              <a:t>).</a:t>
            </a:r>
          </a:p>
          <a:p>
            <a:r>
              <a:rPr lang="ru-RU" dirty="0"/>
              <a:t>Первая подлинно шекспировская </a:t>
            </a:r>
            <a:r>
              <a:rPr lang="ru-RU" b="1" dirty="0"/>
              <a:t>трагедия</a:t>
            </a:r>
            <a:r>
              <a:rPr lang="ru-RU" dirty="0"/>
              <a:t> — «Ромео и Джульетта» — возникла в окружении комедий и сонетов. Она </a:t>
            </a:r>
            <a:r>
              <a:rPr lang="ru-RU" dirty="0" err="1"/>
              <a:t>сонетна</a:t>
            </a:r>
            <a:r>
              <a:rPr lang="ru-RU" dirty="0"/>
              <a:t> по своей языковой природе, ибо ее главный герой Ромео не только говорит, но и любит еще в этой условной традиции. В любви к Джульетте ему предстоит узнать себя и столкнуться с миром. В то же время сонетное слово, пришедшее в трагедию, открыло этому жанру новые лирические возможности в изображении человека, позволившие сменить </a:t>
            </a:r>
            <a:r>
              <a:rPr lang="ru-RU" dirty="0" err="1"/>
              <a:t>дошекспировскую</a:t>
            </a:r>
            <a:r>
              <a:rPr lang="ru-RU" dirty="0"/>
              <a:t> риторику глубиной мысли и чувства. Без этого спустя пять лет не был бы возможен «Гамлет».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5721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Театральная карьера Шекспира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На рубеже 1590-х гг. Уильям Шекспир приехал в Лондон. В эти годы была создана его первая пьеса — хроника «Генрих VI». Сделавшись достаточно заметной фигурой, Шекспир сразу же удостоился ревнивого выпада со стороны одного из царивших тогда на сцене драматургов группы «университетские умы» Роберта Грина, назвавшего его «</a:t>
            </a:r>
            <a:r>
              <a:rPr lang="ru-RU" dirty="0" err="1"/>
              <a:t>потрясателем</a:t>
            </a:r>
            <a:r>
              <a:rPr lang="ru-RU" dirty="0"/>
              <a:t> сцены</a:t>
            </a:r>
            <a:r>
              <a:rPr lang="ru-RU" dirty="0" smtClean="0"/>
              <a:t>» </a:t>
            </a:r>
            <a:r>
              <a:rPr lang="ru-RU" dirty="0"/>
              <a:t>и вороной, которая «рядится в наши перья</a:t>
            </a:r>
            <a:r>
              <a:rPr lang="ru-RU" dirty="0" smtClean="0"/>
              <a:t>». </a:t>
            </a:r>
            <a:r>
              <a:rPr lang="ru-RU" dirty="0"/>
              <a:t>Таким был первый сохранившийся отзыв</a:t>
            </a:r>
            <a:r>
              <a:rPr lang="ru-RU" dirty="0" smtClean="0"/>
              <a:t>.</a:t>
            </a:r>
          </a:p>
          <a:p>
            <a:r>
              <a:rPr lang="ru-RU" dirty="0"/>
              <a:t>В 1590-х годах (период, который принято считать первым в шекспировском творчестве) Шекспир создал все свои основные хроники а также большинство комедий. В 1595-1596 годах была написана трагедия «Ромео и Джульетта», вслед за ней — «Венецианский купец» — первая комедия, которую впоследствии назвали «серьезной</a:t>
            </a:r>
            <a:r>
              <a:rPr lang="ru-RU" dirty="0" smtClean="0"/>
              <a:t>».</a:t>
            </a:r>
          </a:p>
          <a:p>
            <a:r>
              <a:rPr lang="ru-RU" dirty="0"/>
              <a:t>Осенью 1599 открылся театр «Глобус». Над входом — крылатые слова: «Весь мир — театр» («</a:t>
            </a:r>
            <a:r>
              <a:rPr lang="ru-RU" dirty="0" err="1"/>
              <a:t>Totus</a:t>
            </a:r>
            <a:r>
              <a:rPr lang="ru-RU" dirty="0"/>
              <a:t> </a:t>
            </a:r>
            <a:r>
              <a:rPr lang="ru-RU" dirty="0" err="1"/>
              <a:t>mundis</a:t>
            </a:r>
            <a:r>
              <a:rPr lang="ru-RU" dirty="0"/>
              <a:t> </a:t>
            </a:r>
            <a:r>
              <a:rPr lang="ru-RU" dirty="0" err="1"/>
              <a:t>agit</a:t>
            </a:r>
            <a:r>
              <a:rPr lang="ru-RU" dirty="0"/>
              <a:t> </a:t>
            </a:r>
            <a:r>
              <a:rPr lang="ru-RU" dirty="0" err="1"/>
              <a:t>histrionem</a:t>
            </a:r>
            <a:r>
              <a:rPr lang="ru-RU" dirty="0"/>
              <a:t>»). Шекспир был одним из его совладельцев, актер труппы и основной драматург. В год открытия «Глобуса» он написал римскую трагедию «Юлий Цезарь» и комедию «Как вам это понравится», которые разработкой меланхолических характеров открыли путь к созданному годом позже «Гамлету».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8959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 smtClean="0"/>
              <a:t>Отъезд</a:t>
            </a:r>
            <a:r>
              <a:rPr lang="uk-UA" dirty="0" smtClean="0"/>
              <a:t> </a:t>
            </a:r>
            <a:r>
              <a:rPr lang="uk-UA" dirty="0"/>
              <a:t>в </a:t>
            </a:r>
            <a:r>
              <a:rPr lang="uk-UA" dirty="0" err="1"/>
              <a:t>Стратфорд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2584580"/>
            <a:ext cx="10058400" cy="3450460"/>
          </a:xfrm>
        </p:spPr>
        <p:txBody>
          <a:bodyPr/>
          <a:lstStyle/>
          <a:p>
            <a:r>
              <a:rPr lang="ru-RU" dirty="0"/>
              <a:t>После 1606 начался последний период шекспировского творчества, завершившийся в 1613 его отъездом в родной </a:t>
            </a:r>
            <a:r>
              <a:rPr lang="ru-RU" dirty="0" err="1"/>
              <a:t>Стратфорд</a:t>
            </a:r>
            <a:r>
              <a:rPr lang="ru-RU" dirty="0" smtClean="0"/>
              <a:t>.</a:t>
            </a:r>
          </a:p>
          <a:p>
            <a:r>
              <a:rPr lang="ru-RU" dirty="0"/>
              <a:t>Причиной неожиданного прекращения столь удачной карьеры драматурга и отъезда из столицы была, по всей видимости, болезнь.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2504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Смерть </a:t>
            </a:r>
            <a:r>
              <a:rPr lang="uk-UA" dirty="0" err="1" smtClean="0"/>
              <a:t>Уильяма</a:t>
            </a:r>
            <a:r>
              <a:rPr lang="uk-UA" dirty="0" smtClean="0"/>
              <a:t> </a:t>
            </a:r>
            <a:r>
              <a:rPr lang="uk-UA" dirty="0" err="1" smtClean="0"/>
              <a:t>Шекспира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марте 1616 Уильям Шекспир составил и подписал завещание, которое впоследствии вызвало так много недоумений насчет его личности, авторства и стало поводом к тому, что назвали «шекспировским вопросом». Принято считать, что Шекспир умер в тот же день, что и родился — 23 </a:t>
            </a:r>
            <a:r>
              <a:rPr lang="ru-RU" dirty="0" smtClean="0"/>
              <a:t>апреля</a:t>
            </a:r>
          </a:p>
          <a:p>
            <a:r>
              <a:rPr lang="ru-RU" dirty="0"/>
              <a:t>Спустя три дня тело Шекспира было захоронено в </a:t>
            </a:r>
            <a:r>
              <a:rPr lang="ru-RU" dirty="0" err="1"/>
              <a:t>стратфордской</a:t>
            </a:r>
            <a:r>
              <a:rPr lang="ru-RU" dirty="0"/>
              <a:t> церкви св. </a:t>
            </a:r>
            <a:r>
              <a:rPr lang="ru-RU" dirty="0" smtClean="0"/>
              <a:t>Троицы. </a:t>
            </a:r>
            <a:r>
              <a:rPr lang="ru-RU" dirty="0"/>
              <a:t>На его надгробии написана эпитафия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 smtClean="0"/>
          </a:p>
          <a:p>
            <a:pPr algn="ctr"/>
            <a:r>
              <a:rPr lang="ru-RU" dirty="0"/>
              <a:t>Друг, ради Господа, не рой</a:t>
            </a:r>
          </a:p>
          <a:p>
            <a:pPr algn="ctr"/>
            <a:r>
              <a:rPr lang="ru-RU" dirty="0"/>
              <a:t>Останков, взятых сей землёй;</a:t>
            </a:r>
          </a:p>
          <a:p>
            <a:pPr algn="ctr"/>
            <a:r>
              <a:rPr lang="ru-RU" dirty="0" err="1"/>
              <a:t>Нетронувший</a:t>
            </a:r>
            <a:r>
              <a:rPr lang="ru-RU" dirty="0"/>
              <a:t> блажен в веках,</a:t>
            </a:r>
          </a:p>
          <a:p>
            <a:pPr algn="ctr"/>
            <a:r>
              <a:rPr lang="ru-RU" dirty="0"/>
              <a:t>И проклят — тронувший мой прах.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3242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E1E1E1"/>
      </a:lt1>
      <a:dk2>
        <a:srgbClr val="373545"/>
      </a:dk2>
      <a:lt2>
        <a:srgbClr val="BCD0E0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6793CD"/>
      </a:accent6>
      <a:hlink>
        <a:srgbClr val="6B9F25"/>
      </a:hlink>
      <a:folHlink>
        <a:srgbClr val="9F6715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913DB040-6816-4415-960D-8178C78575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TC103457510[[fn=Савон]]</Template>
  <TotalTime>47</TotalTime>
  <Words>1075</Words>
  <Application>Microsoft Office PowerPoint</Application>
  <PresentationFormat>Широкоэкранный</PresentationFormat>
  <Paragraphs>36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Savon</vt:lpstr>
      <vt:lpstr>Уильям Шекспир</vt:lpstr>
      <vt:lpstr>Внешность</vt:lpstr>
      <vt:lpstr>Кто такой Уильям Шекспир?</vt:lpstr>
      <vt:lpstr>Семья</vt:lpstr>
      <vt:lpstr>Личная жизнь Уильяма Шекспира</vt:lpstr>
      <vt:lpstr>Творчество</vt:lpstr>
      <vt:lpstr>Театральная карьера Шекспира </vt:lpstr>
      <vt:lpstr>Отъезд в Стратфорд</vt:lpstr>
      <vt:lpstr>Смерть Уильяма Шекспира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Уильям Шекспир</dc:title>
  <dc:creator>Иван Иванов</dc:creator>
  <cp:lastModifiedBy>Иван Иванов</cp:lastModifiedBy>
  <cp:revision>6</cp:revision>
  <dcterms:created xsi:type="dcterms:W3CDTF">2013-10-09T19:53:37Z</dcterms:created>
  <dcterms:modified xsi:type="dcterms:W3CDTF">2013-10-09T20:41:35Z</dcterms:modified>
</cp:coreProperties>
</file>