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00034" y="1928802"/>
            <a:ext cx="8229600" cy="857232"/>
          </a:xfrm>
        </p:spPr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Образи Ахілла і Гектора</a:t>
            </a:r>
            <a:endParaRPr lang="ru-RU" sz="4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6211669"/>
            <a:ext cx="3714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      </a:t>
            </a:r>
            <a:r>
              <a:rPr lang="uk-UA" sz="3600" dirty="0" err="1" smtClean="0">
                <a:solidFill>
                  <a:schemeClr val="tx1">
                    <a:lumMod val="95000"/>
                  </a:schemeClr>
                </a:solidFill>
              </a:rPr>
              <a:t>Литовченко</a:t>
            </a:r>
            <a:r>
              <a:rPr lang="uk-UA" sz="3600" dirty="0" smtClean="0">
                <a:solidFill>
                  <a:schemeClr val="tx1">
                    <a:lumMod val="95000"/>
                  </a:schemeClr>
                </a:solidFill>
              </a:rPr>
              <a:t> О.</a:t>
            </a:r>
            <a:endParaRPr lang="ru-RU" sz="36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5010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Образ </a:t>
            </a:r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</a:t>
            </a:r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ектора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28670"/>
            <a:ext cx="50720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/>
              <a:t>Гектор - </a:t>
            </a:r>
            <a:r>
              <a:rPr lang="ru-RU" sz="3200" dirty="0" err="1" smtClean="0"/>
              <a:t>син</a:t>
            </a:r>
            <a:r>
              <a:rPr lang="ru-RU" sz="3200" dirty="0" smtClean="0"/>
              <a:t> </a:t>
            </a:r>
            <a:r>
              <a:rPr lang="ru-RU" sz="3200" dirty="0" err="1" smtClean="0"/>
              <a:t>Пріама</a:t>
            </a:r>
            <a:r>
              <a:rPr lang="ru-RU" sz="3200" dirty="0" smtClean="0"/>
              <a:t>, </a:t>
            </a:r>
            <a:r>
              <a:rPr lang="ru-RU" sz="3200" dirty="0" err="1" smtClean="0"/>
              <a:t>проводир</a:t>
            </a:r>
            <a:r>
              <a:rPr lang="ru-RU" sz="3200" dirty="0" smtClean="0"/>
              <a:t> </a:t>
            </a:r>
            <a:r>
              <a:rPr lang="ru-RU" sz="3200" dirty="0" err="1" smtClean="0"/>
              <a:t>троянського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війська</a:t>
            </a:r>
            <a:r>
              <a:rPr lang="ru-RU" sz="3200" dirty="0" smtClean="0"/>
              <a:t>. Гектор, </a:t>
            </a:r>
            <a:r>
              <a:rPr lang="ru-RU" sz="3200" dirty="0" err="1" smtClean="0"/>
              <a:t>дотримуючи</a:t>
            </a:r>
            <a:r>
              <a:rPr lang="ru-RU" sz="3200" dirty="0" smtClean="0"/>
              <a:t> свою честь, в той же час </a:t>
            </a:r>
            <a:r>
              <a:rPr lang="ru-RU" sz="3200" dirty="0" err="1" smtClean="0"/>
              <a:t>усвідомлює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несе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відповідальність</a:t>
            </a:r>
            <a:r>
              <a:rPr lang="ru-RU" sz="3200" dirty="0" smtClean="0"/>
              <a:t> перед </a:t>
            </a:r>
            <a:r>
              <a:rPr lang="ru-RU" sz="3200" dirty="0" err="1" smtClean="0"/>
              <a:t>своїм</a:t>
            </a:r>
            <a:r>
              <a:rPr lang="ru-RU" sz="3200" dirty="0" smtClean="0"/>
              <a:t> народом, </a:t>
            </a:r>
            <a:r>
              <a:rPr lang="ru-RU" sz="3200" dirty="0" err="1" smtClean="0"/>
              <a:t>інтереси</a:t>
            </a:r>
            <a:r>
              <a:rPr lang="ru-RU" sz="3200" dirty="0" smtClean="0"/>
              <a:t> </a:t>
            </a:r>
            <a:r>
              <a:rPr lang="ru-RU" sz="3200" dirty="0" err="1" smtClean="0"/>
              <a:t>якого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повинен </a:t>
            </a:r>
            <a:r>
              <a:rPr lang="ru-RU" sz="3200" dirty="0" err="1" smtClean="0"/>
              <a:t>захищати</a:t>
            </a:r>
            <a:r>
              <a:rPr lang="ru-RU" sz="3200" dirty="0" smtClean="0"/>
              <a:t>.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відважний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воїн</a:t>
            </a:r>
            <a:r>
              <a:rPr lang="ru-RU" sz="3200" dirty="0" smtClean="0"/>
              <a:t>, </a:t>
            </a:r>
            <a:r>
              <a:rPr lang="ru-RU" sz="3200" dirty="0" err="1" smtClean="0"/>
              <a:t>який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захищає</a:t>
            </a:r>
            <a:r>
              <a:rPr lang="ru-RU" sz="3200" dirty="0" smtClean="0"/>
              <a:t> </a:t>
            </a:r>
            <a:r>
              <a:rPr lang="ru-RU" sz="3200" dirty="0" err="1" smtClean="0"/>
              <a:t>свій</a:t>
            </a:r>
            <a:r>
              <a:rPr lang="ru-RU" sz="3200" dirty="0" smtClean="0"/>
              <a:t> народ </a:t>
            </a:r>
            <a:r>
              <a:rPr lang="ru-RU" sz="3200" dirty="0" err="1" smtClean="0"/>
              <a:t>і</a:t>
            </a:r>
            <a:r>
              <a:rPr lang="ru-RU" sz="3200" dirty="0" smtClean="0"/>
              <a:t> свою </a:t>
            </a:r>
            <a:r>
              <a:rPr lang="ru-RU" sz="3200" dirty="0" err="1" smtClean="0"/>
              <a:t>сімю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026" name="Picture 2" descr="C:\Users\Миша\Desktop\(R)Gektor-spaces.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928670"/>
            <a:ext cx="3857620" cy="5639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57818" y="6072206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err="1" smtClean="0">
                <a:solidFill>
                  <a:srgbClr val="FF0000"/>
                </a:solidFill>
              </a:rPr>
              <a:t>Ерік</a:t>
            </a: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err="1" smtClean="0">
                <a:solidFill>
                  <a:srgbClr val="FF0000"/>
                </a:solidFill>
              </a:rPr>
              <a:t>Бана</a:t>
            </a:r>
            <a:r>
              <a:rPr lang="uk-UA" sz="2400" b="1" dirty="0" smtClean="0">
                <a:solidFill>
                  <a:srgbClr val="FF0000"/>
                </a:solidFill>
              </a:rPr>
              <a:t> в ролі Гектора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66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Сильний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мудрий</a:t>
            </a:r>
            <a:r>
              <a:rPr lang="ru-RU" sz="3200" b="1" dirty="0" smtClean="0"/>
              <a:t>, </a:t>
            </a:r>
            <a:endParaRPr lang="ru-RU" sz="3200" b="1" dirty="0" smtClean="0"/>
          </a:p>
          <a:p>
            <a:r>
              <a:rPr lang="ru-RU" sz="3200" b="1" dirty="0" err="1" smtClean="0"/>
              <a:t>найкращий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воїн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Трої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 Гектор </a:t>
            </a:r>
            <a:r>
              <a:rPr lang="ru-RU" sz="3200" b="1" dirty="0" err="1" smtClean="0"/>
              <a:t>сильний</a:t>
            </a:r>
            <a:r>
              <a:rPr lang="ru-RU" sz="3200" b="1" dirty="0" smtClean="0"/>
              <a:t>, тому </a:t>
            </a:r>
          </a:p>
          <a:p>
            <a:r>
              <a:rPr lang="ru-RU" sz="3200" b="1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вийшов</a:t>
            </a:r>
            <a:r>
              <a:rPr lang="ru-RU" sz="3200" b="1" dirty="0" smtClean="0"/>
              <a:t> у </a:t>
            </a:r>
            <a:r>
              <a:rPr lang="ru-RU" sz="3200" b="1" dirty="0" err="1" smtClean="0"/>
              <a:t>двобій</a:t>
            </a:r>
            <a:endParaRPr lang="ru-RU" sz="3200" b="1" dirty="0" smtClean="0"/>
          </a:p>
          <a:p>
            <a:r>
              <a:rPr lang="ru-RU" sz="3200" b="1" dirty="0" smtClean="0"/>
              <a:t>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Ахіллом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сильним</a:t>
            </a:r>
            <a:r>
              <a:rPr lang="ru-RU" sz="3200" b="1" dirty="0" smtClean="0"/>
              <a:t> та </a:t>
            </a:r>
          </a:p>
          <a:p>
            <a:r>
              <a:rPr lang="ru-RU" sz="3200" b="1" dirty="0" err="1" smtClean="0"/>
              <a:t>могутнім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воїном</a:t>
            </a:r>
            <a:r>
              <a:rPr lang="ru-RU" sz="3200" b="1" dirty="0" smtClean="0"/>
              <a:t>).  У </a:t>
            </a:r>
            <a:r>
              <a:rPr lang="ru-RU" sz="3200" b="1" dirty="0" err="1" smtClean="0"/>
              <a:t>цій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битві</a:t>
            </a:r>
            <a:endParaRPr lang="ru-RU" sz="3200" b="1" dirty="0" smtClean="0"/>
          </a:p>
          <a:p>
            <a:r>
              <a:rPr lang="uk-UA" sz="3200" b="1" dirty="0" smtClean="0"/>
              <a:t>п</a:t>
            </a:r>
            <a:r>
              <a:rPr lang="uk-UA" sz="3200" b="1" dirty="0" smtClean="0"/>
              <a:t>ереміг Ахілл. Гектор був</a:t>
            </a:r>
          </a:p>
          <a:p>
            <a:r>
              <a:rPr lang="uk-UA" sz="3200" b="1" dirty="0" smtClean="0"/>
              <a:t>с</a:t>
            </a:r>
            <a:r>
              <a:rPr lang="uk-UA" sz="3200" b="1" dirty="0" smtClean="0"/>
              <a:t>таршим і найкращим</a:t>
            </a:r>
          </a:p>
          <a:p>
            <a:r>
              <a:rPr lang="uk-UA" sz="3200" b="1" dirty="0" smtClean="0"/>
              <a:t>с</a:t>
            </a:r>
            <a:r>
              <a:rPr lang="uk-UA" sz="3200" b="1" dirty="0" smtClean="0"/>
              <a:t>ином </a:t>
            </a:r>
            <a:r>
              <a:rPr lang="uk-UA" sz="3200" b="1" dirty="0" err="1" smtClean="0"/>
              <a:t>Пріама</a:t>
            </a:r>
            <a:r>
              <a:rPr lang="uk-UA" sz="3200" b="1" dirty="0" smtClean="0"/>
              <a:t>. Спокійний і</a:t>
            </a:r>
          </a:p>
          <a:p>
            <a:r>
              <a:rPr lang="uk-UA" sz="3200" b="1" dirty="0" smtClean="0"/>
              <a:t>розсудливий він вигравав</a:t>
            </a:r>
          </a:p>
          <a:p>
            <a:r>
              <a:rPr lang="uk-UA" sz="3200" b="1" dirty="0" smtClean="0"/>
              <a:t>б</a:t>
            </a:r>
            <a:r>
              <a:rPr lang="uk-UA" sz="3200" b="1" dirty="0" smtClean="0"/>
              <a:t>агато військових походів.</a:t>
            </a:r>
          </a:p>
        </p:txBody>
      </p:sp>
      <p:pic>
        <p:nvPicPr>
          <p:cNvPr id="2051" name="Picture 3" descr="C:\Users\Миша\Desktop\1921-spaces.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214422"/>
            <a:ext cx="342900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5010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Образ </a:t>
            </a:r>
            <a:r>
              <a:rPr lang="ru-RU" sz="5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Ахілла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47863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Ахілл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Ахіллес</a:t>
            </a:r>
            <a:r>
              <a:rPr lang="ru-RU" sz="2800" b="1" dirty="0" smtClean="0"/>
              <a:t>) - </a:t>
            </a:r>
            <a:r>
              <a:rPr lang="ru-RU" sz="2800" b="1" dirty="0" err="1" smtClean="0"/>
              <a:t>суворий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невблаганний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воїн</a:t>
            </a:r>
            <a:r>
              <a:rPr lang="ru-RU" b="1" dirty="0" smtClean="0"/>
              <a:t>.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Ахілл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носитьхарактеристику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мужньго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воїна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відданого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своїй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державі</a:t>
            </a:r>
            <a:r>
              <a:rPr lang="ru-RU" sz="2400" b="1" dirty="0" smtClean="0"/>
              <a:t>.</a:t>
            </a:r>
            <a:r>
              <a:rPr lang="ru-RU" b="1" dirty="0" smtClean="0"/>
              <a:t> </a:t>
            </a:r>
            <a:r>
              <a:rPr lang="ru-RU" sz="2400" b="1" dirty="0" smtClean="0"/>
              <a:t>Цей герой убив Гектора </a:t>
            </a:r>
            <a:r>
              <a:rPr lang="ru-RU" sz="2400" b="1" dirty="0" err="1" smtClean="0"/>
              <a:t>біля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стін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трої</a:t>
            </a:r>
            <a:r>
              <a:rPr lang="ru-RU" sz="2400" b="1" dirty="0" smtClean="0"/>
              <a:t> на очах у </a:t>
            </a:r>
            <a:r>
              <a:rPr lang="ru-RU" sz="2400" b="1" dirty="0" err="1" smtClean="0"/>
              <a:t>свого</a:t>
            </a:r>
            <a:r>
              <a:rPr lang="ru-RU" sz="2400" b="1" dirty="0" smtClean="0"/>
              <a:t> батька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брата. </a:t>
            </a:r>
            <a:r>
              <a:rPr lang="ru-RU" sz="2400" b="1" dirty="0" err="1" smtClean="0"/>
              <a:t>Ахілла</a:t>
            </a:r>
            <a:r>
              <a:rPr lang="ru-RU" sz="2400" b="1" dirty="0" smtClean="0"/>
              <a:t> знали </a:t>
            </a:r>
            <a:r>
              <a:rPr lang="ru-RU" sz="2400" b="1" dirty="0" err="1" smtClean="0"/>
              <a:t>майже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всі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всі</a:t>
            </a:r>
            <a:r>
              <a:rPr lang="ru-RU" sz="2400" b="1" dirty="0" smtClean="0"/>
              <a:t> вороги </a:t>
            </a:r>
            <a:r>
              <a:rPr lang="ru-RU" sz="2400" b="1" dirty="0" err="1" smtClean="0"/>
              <a:t>боялися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. З </a:t>
            </a:r>
            <a:r>
              <a:rPr lang="ru-RU" sz="2400" b="1" dirty="0" err="1" smtClean="0"/>
              <a:t>дитинства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вчився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прудко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бігати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влучно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стріляти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їздити</a:t>
            </a:r>
            <a:r>
              <a:rPr lang="ru-RU" sz="2400" b="1" dirty="0" smtClean="0"/>
              <a:t> верхи та </a:t>
            </a:r>
            <a:r>
              <a:rPr lang="ru-RU" sz="2400" b="1" dirty="0" err="1" smtClean="0"/>
              <a:t>полювати</a:t>
            </a:r>
            <a:r>
              <a:rPr lang="ru-RU" sz="2400" b="1" dirty="0" smtClean="0"/>
              <a:t>.</a:t>
            </a:r>
            <a:endParaRPr lang="ru-RU" b="1" dirty="0"/>
          </a:p>
        </p:txBody>
      </p:sp>
      <p:pic>
        <p:nvPicPr>
          <p:cNvPr id="3074" name="Picture 2" descr="C:\Users\Миша\Desktop\BRAD_PITT.-spaces.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2116" y="1214422"/>
            <a:ext cx="3451884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66"/>
            <a:ext cx="535781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Ахілл вправно володів зброєю. Без нього військо не могло піти в бій, бо знали що програють. Ахіллеса оспівано в багатьох поемах і піснях. І ніхто не міг зрозуміти, яке вразливе місце було у нього. Коли вже падала Троя, Ахіллеса убив </a:t>
            </a:r>
            <a:r>
              <a:rPr lang="uk-UA" sz="2800" dirty="0" err="1" smtClean="0"/>
              <a:t>Паріс</a:t>
            </a:r>
            <a:r>
              <a:rPr lang="uk-UA" sz="2800" dirty="0" smtClean="0"/>
              <a:t>(молодший син </a:t>
            </a:r>
            <a:r>
              <a:rPr lang="uk-UA" sz="2800" dirty="0" err="1" smtClean="0"/>
              <a:t>Пріама</a:t>
            </a:r>
            <a:r>
              <a:rPr lang="uk-UA" sz="2800" dirty="0" smtClean="0"/>
              <a:t>, брат Гектора) </a:t>
            </a:r>
            <a:r>
              <a:rPr lang="uk-UA" sz="2800" dirty="0" err="1" smtClean="0"/>
              <a:t>вістріливши</a:t>
            </a:r>
            <a:r>
              <a:rPr lang="uk-UA" sz="2800" dirty="0" smtClean="0"/>
              <a:t> стрілою в ногу.</a:t>
            </a:r>
          </a:p>
          <a:p>
            <a:r>
              <a:rPr lang="uk-UA" sz="2800" dirty="0" smtClean="0"/>
              <a:t>Мати </a:t>
            </a:r>
            <a:r>
              <a:rPr lang="uk-UA" sz="2800" dirty="0" err="1" smtClean="0"/>
              <a:t>Ахілеса</a:t>
            </a:r>
            <a:r>
              <a:rPr lang="uk-UA" sz="2800" dirty="0" smtClean="0"/>
              <a:t> пророкувала йому, що його будуть </a:t>
            </a:r>
            <a:r>
              <a:rPr lang="uk-UA" sz="2800" dirty="0" err="1" smtClean="0"/>
              <a:t>помнити</a:t>
            </a:r>
            <a:r>
              <a:rPr lang="uk-UA" sz="2800" dirty="0" smtClean="0"/>
              <a:t> довго, але мертвого. Так і сталося…</a:t>
            </a:r>
            <a:endParaRPr lang="ru-RU" sz="2800" dirty="0"/>
          </a:p>
        </p:txBody>
      </p:sp>
      <p:pic>
        <p:nvPicPr>
          <p:cNvPr id="4098" name="Picture 2" descr="I:\97527242_4711681_bust_Ahilla_Aresa__kopiya_s_shyvalovskogo_busta__Bronza__1795__GMZ_Carskoe_Sel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71480"/>
            <a:ext cx="2381250" cy="5895975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I:\Снимо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0"/>
            <a:ext cx="6276991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4" name="Picture 4" descr="I:\Снимок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305655"/>
            <a:ext cx="6215074" cy="25523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2" descr="I:\2030923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2214554"/>
            <a:ext cx="4717604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115</TotalTime>
  <Words>248</Words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Образи Ахілла і Гектора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Образи Ахілла і Гектора</dc:title>
  <dc:creator>Миша</dc:creator>
  <cp:lastModifiedBy>Миша</cp:lastModifiedBy>
  <cp:revision>15</cp:revision>
  <dcterms:created xsi:type="dcterms:W3CDTF">2013-10-10T17:51:56Z</dcterms:created>
  <dcterms:modified xsi:type="dcterms:W3CDTF">2013-10-10T19:57:54Z</dcterms:modified>
</cp:coreProperties>
</file>