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5" r:id="rId3"/>
    <p:sldId id="256" r:id="rId4"/>
    <p:sldId id="257" r:id="rId5"/>
    <p:sldId id="259" r:id="rId6"/>
    <p:sldId id="258" r:id="rId7"/>
    <p:sldId id="267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rgbClr val="454545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A8C9-4F2D-489F-BF15-176A4BBBCA94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3571B-DDA4-48A4-8266-3A32BDBA5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5AB29-3C46-4460-8A7A-A403537BB661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1BB23-9E24-40B6-AB2F-49460D44C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F4797-8F36-4A6E-B84D-856EB9ECECA1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E0D51-C3E9-4F47-B85E-AFC8AC331B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A9C02-79D8-4E15-B033-BE307BC6ED89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2B34A-608B-494D-A450-C23353D34B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EA5DB-14AD-4AAC-A21E-5171F97CADA4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69611-157C-49D7-850F-F017984874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14414" y="1600200"/>
            <a:ext cx="328138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89D2-9B25-4C5F-8213-2EBD6CC92219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0CE6E-2457-415C-AC25-76A5541C48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1535113"/>
            <a:ext cx="31400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357290" y="2174875"/>
            <a:ext cx="31400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AC61D-9469-487F-B235-7AD622B95973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B1B00-CC48-43B5-B818-E914D3B7D6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20BF7-5FEB-4EA0-8F5B-1074C267F8A6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D1431-1472-491B-8791-DBBCDC19C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DC25B-3EAA-40BB-B2D6-E22B743A9727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3CDC4-9402-416E-8B03-60EAD0FEF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000240"/>
            <a:ext cx="236537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8" y="3214686"/>
            <a:ext cx="2393975" cy="29114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7C135-D143-41B4-AAD6-5F9E28E268C0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09A41-26EF-4B40-A141-49C9017A76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BE7D8-A655-4362-88C5-5DA7632D6564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2D1E3-7709-4F00-ABD3-FD8A69E48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90098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285875" y="1600200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D2AFC-83BB-4E5C-AAA7-7B68B1756727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B2C347-18D8-4615-8663-339947A10F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60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2pPr>
      <a:lvl3pPr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3pPr>
      <a:lvl4pPr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4pPr>
      <a:lvl5pPr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5pPr>
      <a:lvl6pPr marL="457200"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6pPr>
      <a:lvl7pPr marL="914400"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7pPr>
      <a:lvl8pPr marL="1371600"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8pPr>
      <a:lvl9pPr marL="1828800"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" name="Рисунок 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2667"/>
          <a:stretch>
            <a:fillRect/>
          </a:stretch>
        </p:blipFill>
        <p:spPr>
          <a:xfrm>
            <a:off x="1403648" y="404664"/>
            <a:ext cx="6264696" cy="4698522"/>
          </a:xfrm>
        </p:spPr>
      </p:pic>
      <p:sp>
        <p:nvSpPr>
          <p:cNvPr id="8" name="Объект 7"/>
          <p:cNvSpPr>
            <a:spLocks noGrp="1"/>
          </p:cNvSpPr>
          <p:nvPr>
            <p:ph type="body" sz="half" idx="2"/>
          </p:nvPr>
        </p:nvSpPr>
        <p:spPr>
          <a:xfrm>
            <a:off x="0" y="5367338"/>
            <a:ext cx="9144000" cy="804862"/>
          </a:xfrm>
        </p:spPr>
        <p:txBody>
          <a:bodyPr/>
          <a:lstStyle/>
          <a:p>
            <a:pPr algn="ctr"/>
            <a:r>
              <a:rPr lang="ru-RU" sz="8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Мілорад  Павич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1563" y="2000250"/>
            <a:ext cx="2365375" cy="1162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779838" y="188913"/>
            <a:ext cx="5364162" cy="66690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народження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15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1929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народження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Белград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	30 листопада 2009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	Белград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Національність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	серб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Громадянство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Сербія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Рід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письменник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історик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літературознавець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перекладач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Текст 5"/>
          <p:cNvSpPr>
            <a:spLocks noGrp="1"/>
          </p:cNvSpPr>
          <p:nvPr>
            <p:ph type="body" sz="half" idx="2"/>
          </p:nvPr>
        </p:nvSpPr>
        <p:spPr>
          <a:xfrm>
            <a:off x="1071563" y="3214688"/>
            <a:ext cx="2393950" cy="291147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95936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Прямоугольник 6"/>
          <p:cNvSpPr>
            <a:spLocks noChangeArrowheads="1"/>
          </p:cNvSpPr>
          <p:nvPr/>
        </p:nvSpPr>
        <p:spPr bwMode="auto">
          <a:xfrm>
            <a:off x="395288" y="6461125"/>
            <a:ext cx="312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Мілорад Павич, 2007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1563" y="2000250"/>
            <a:ext cx="2365375" cy="1162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2" name="Объект 4"/>
          <p:cNvSpPr>
            <a:spLocks noGrp="1"/>
          </p:cNvSpPr>
          <p:nvPr>
            <p:ph idx="1"/>
          </p:nvPr>
        </p:nvSpPr>
        <p:spPr>
          <a:xfrm>
            <a:off x="4067944" y="-55537"/>
            <a:ext cx="5076056" cy="6899275"/>
          </a:xfrm>
        </p:spPr>
        <p:txBody>
          <a:bodyPr/>
          <a:lstStyle/>
          <a:p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Мілорад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Павич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1929 року в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Белграді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батько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скульптором і походив з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інтелігентної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викладала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філософію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знавцем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сербського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фольклору.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Писати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Павич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почав з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раннього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Дитинство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Павича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прийшлося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німецьку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окупацію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Переживши два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бомбардування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Белграда, при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загинули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чоловік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письменник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одного разу мало не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загинув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рук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німецьких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солдат: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зупинив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патруль, але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учнівського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квитка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ніяких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15-річного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Павича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Лише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зусиллям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батька,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трохи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знав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німецьку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зумів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порозумітися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 солдатами,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Павича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розстріляли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5363" name="Текст 5"/>
          <p:cNvSpPr>
            <a:spLocks noGrp="1"/>
          </p:cNvSpPr>
          <p:nvPr>
            <p:ph type="body" sz="half" idx="2"/>
          </p:nvPr>
        </p:nvSpPr>
        <p:spPr>
          <a:xfrm>
            <a:off x="1071563" y="3214688"/>
            <a:ext cx="2393950" cy="291147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" y="0"/>
            <a:ext cx="42071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1563" y="2000250"/>
            <a:ext cx="2365375" cy="1162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6" name="Объект 4"/>
          <p:cNvSpPr>
            <a:spLocks noGrp="1"/>
          </p:cNvSpPr>
          <p:nvPr>
            <p:ph idx="1"/>
          </p:nvPr>
        </p:nvSpPr>
        <p:spPr>
          <a:xfrm>
            <a:off x="4668838" y="188640"/>
            <a:ext cx="4392612" cy="6540326"/>
          </a:xfrm>
        </p:spPr>
        <p:txBody>
          <a:bodyPr/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 1953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Павич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закінчив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філософський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факультет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Белградського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отримав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докторський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Загребському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університеті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Незважаючи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Павич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залишав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письменництва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за родом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залишався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вченим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літературознавцем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журналістом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перекладачем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викладачем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— ким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завгодно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але не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письменником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світову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літературу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Павич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увійшов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роману «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Хозарський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словник»,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вийшов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в 1984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роман, перший для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письменника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став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європейським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відображенням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магічного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реалізму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Критики, на звали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Павича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першим </a:t>
            </a:r>
            <a:r>
              <a:rPr lang="ru-RU" sz="1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письменником</a:t>
            </a:r>
            <a:r>
              <a:rPr lang="ru-RU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XXI </a:t>
            </a:r>
            <a:r>
              <a:rPr lang="ru-RU" sz="1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387" name="Текст 5"/>
          <p:cNvSpPr>
            <a:spLocks noGrp="1"/>
          </p:cNvSpPr>
          <p:nvPr>
            <p:ph type="body" sz="half" idx="2"/>
          </p:nvPr>
        </p:nvSpPr>
        <p:spPr>
          <a:xfrm>
            <a:off x="1071563" y="3214688"/>
            <a:ext cx="2393950" cy="291147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799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1563" y="2000250"/>
            <a:ext cx="2365375" cy="1162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4" name="Объект 4"/>
          <p:cNvSpPr>
            <a:spLocks noGrp="1"/>
          </p:cNvSpPr>
          <p:nvPr>
            <p:ph idx="1"/>
          </p:nvPr>
        </p:nvSpPr>
        <p:spPr>
          <a:xfrm>
            <a:off x="4967214" y="116632"/>
            <a:ext cx="4176786" cy="638016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vi-VN" sz="1600" b="1" dirty="0" smtClean="0"/>
              <a:t>Письменника вважають одним з найяскравіших представників постмодернізму і магічного реалізму </a:t>
            </a:r>
            <a:r>
              <a:rPr lang="en-US" sz="1600" b="1" dirty="0" smtClean="0"/>
              <a:t>XX </a:t>
            </a:r>
            <a:r>
              <a:rPr lang="vi-VN" sz="1600" b="1" dirty="0" smtClean="0"/>
              <a:t>століття. Свій найбільш знаменитий роман «Хозарський словник», який Павич видав 1984 року, приніс авторові всесвітню відомість. Серед інших його творів — «Пейзаж, намальований чаєм», «Ящик для письмового приладдя», «Зоряна мантія» та інші. Свою останню книгу, «Мушка», письменник видав в 2009 році.</a:t>
            </a:r>
            <a:r>
              <a:rPr lang="uk-UA" sz="1600" b="1" dirty="0" smtClean="0"/>
              <a:t>Твори письменника перекладено 30 мовами.</a:t>
            </a:r>
            <a:endParaRPr lang="vi-VN" sz="1600" b="1" dirty="0" smtClean="0"/>
          </a:p>
          <a:p>
            <a:pPr marL="0" indent="0">
              <a:buFont typeface="Arial" charset="0"/>
              <a:buNone/>
            </a:pPr>
            <a:r>
              <a:rPr lang="vi-VN" sz="1600" b="1" dirty="0" smtClean="0"/>
              <a:t>М.Павич викладав у багатьох європейських університетах (в Парижі, Відні, Фрайбурзі, Реґензбурзі, Белграді), переклав сербською Байрона і Пушкіна, був номінований на Нобелівську премію в галузі літератури у 2004 році.</a:t>
            </a:r>
          </a:p>
          <a:p>
            <a:pPr marL="0" indent="0">
              <a:buFont typeface="Arial" charset="0"/>
              <a:buNone/>
            </a:pPr>
            <a:r>
              <a:rPr lang="vi-VN" sz="1600" b="1" dirty="0" smtClean="0"/>
              <a:t>Перший голова Товариства сербсько-української дружби.</a:t>
            </a:r>
            <a:endParaRPr lang="ru-RU" sz="1600" b="1" dirty="0" smtClean="0"/>
          </a:p>
        </p:txBody>
      </p:sp>
      <p:sp>
        <p:nvSpPr>
          <p:cNvPr id="18435" name="Текст 5"/>
          <p:cNvSpPr>
            <a:spLocks noGrp="1"/>
          </p:cNvSpPr>
          <p:nvPr>
            <p:ph type="body" sz="half" idx="2"/>
          </p:nvPr>
        </p:nvSpPr>
        <p:spPr>
          <a:xfrm>
            <a:off x="1071563" y="3214688"/>
            <a:ext cx="2393950" cy="291147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4943443" cy="652534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1563" y="2000250"/>
            <a:ext cx="2365375" cy="1162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1" name="Текст 5"/>
          <p:cNvSpPr>
            <a:spLocks noGrp="1"/>
          </p:cNvSpPr>
          <p:nvPr>
            <p:ph type="body" sz="half" idx="2"/>
          </p:nvPr>
        </p:nvSpPr>
        <p:spPr>
          <a:xfrm>
            <a:off x="5756920" y="1014"/>
            <a:ext cx="3384376" cy="4608512"/>
          </a:xfrm>
        </p:spPr>
        <p:txBody>
          <a:bodyPr/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творах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Павич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змішував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сон з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дійсністю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намагався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відмінностей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і в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залишився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неперевершений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одружений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Ясміною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Михайлович,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письменницею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літературним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критиком.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Помер у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80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інфаркту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міокарда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6521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789"/>
            <a:ext cx="6652507" cy="321297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" y="3434447"/>
            <a:ext cx="5144683" cy="342355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399" y="1556793"/>
            <a:ext cx="3605601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358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3"/>
          <p:cNvSpPr>
            <a:spLocks noChangeArrowheads="1"/>
          </p:cNvSpPr>
          <p:nvPr/>
        </p:nvSpPr>
        <p:spPr bwMode="auto">
          <a:xfrm>
            <a:off x="1043608" y="404664"/>
            <a:ext cx="6913563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центрі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оповідання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Милорада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Павича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Дамаскін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проблема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духовності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 «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сходження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драбиною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духовного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самовдосконалення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проблема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гріха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спокути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розкривалися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оповіданні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прикладі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героїв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пана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Николича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дочки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Атиллії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Батько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так і не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змінився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залишився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таким же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жорстоким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егоїстичним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самовпевненим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динаміці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показана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героїня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Атиллія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188" y="5084763"/>
            <a:ext cx="7900987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Показавши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героїні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Милорад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Павич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читача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думки,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хочеш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щасливо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володіти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храмом (домом,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палацом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то треба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прагнути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моральної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чистоти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храм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небі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за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эт">
      <a:majorFont>
        <a:latin typeface="ArtScript"/>
        <a:ea typeface=""/>
        <a:cs typeface=""/>
      </a:majorFont>
      <a:minorFont>
        <a:latin typeface="Cansellaris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проза</Template>
  <TotalTime>710</TotalTime>
  <Words>469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проза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Показавши внутрішні зміни головної героїні, Милорад Павич підвів читача до думки, що якщо хочеш щасливо жити, будувати й володіти храмом (домом, палацом) на землі, то треба прагнути до моральної чистоти — будувати храм на небі.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</dc:creator>
  <cp:lastModifiedBy>Ylia</cp:lastModifiedBy>
  <cp:revision>25</cp:revision>
  <dcterms:created xsi:type="dcterms:W3CDTF">2012-02-18T16:36:38Z</dcterms:created>
  <dcterms:modified xsi:type="dcterms:W3CDTF">2014-04-09T19:41:31Z</dcterms:modified>
</cp:coreProperties>
</file>