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136" autoAdjust="0"/>
    <p:restoredTop sz="94660"/>
  </p:normalViewPr>
  <p:slideViewPr>
    <p:cSldViewPr>
      <p:cViewPr varScale="1">
        <p:scale>
          <a:sx n="73" d="100"/>
          <a:sy n="73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63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3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20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31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25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88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69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03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31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21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96D71-70F3-48ED-8C31-67AABC498E7C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9E74A-C815-4A57-A2D3-8F9135630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81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274638"/>
            <a:ext cx="4618856" cy="59626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_________________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древнегреческая поэтесса, представительница </a:t>
            </a:r>
            <a:r>
              <a:rPr lang="ru-RU" dirty="0" err="1" smtClean="0"/>
              <a:t>монодической</a:t>
            </a:r>
            <a:r>
              <a:rPr lang="ru-RU" dirty="0" smtClean="0"/>
              <a:t> </a:t>
            </a:r>
            <a:r>
              <a:rPr lang="ru-RU" dirty="0" err="1" smtClean="0"/>
              <a:t>мелики</a:t>
            </a:r>
            <a:r>
              <a:rPr lang="ru-RU" dirty="0" smtClean="0"/>
              <a:t> (песенной лирики). Современники называли её «страстной».</a:t>
            </a:r>
            <a:endParaRPr lang="ru-RU" dirty="0"/>
          </a:p>
        </p:txBody>
      </p:sp>
      <p:pic>
        <p:nvPicPr>
          <p:cNvPr id="2050" name="Рисунок 2" descr="E:\катя\ФИЗИКА\220px-Herkulaneischer_Meister_002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8920"/>
            <a:ext cx="4211960" cy="451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620688"/>
            <a:ext cx="42119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 smtClean="0"/>
              <a:t>Сапфо́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379151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644008" cy="6858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Биографические данные Сапфо скудны и разноречивы. Сапфо родилась на острове Лесбос. Её отца звали </a:t>
            </a:r>
            <a:r>
              <a:rPr lang="ru-RU" sz="2800" dirty="0" err="1" smtClean="0"/>
              <a:t>Скамандроним</a:t>
            </a:r>
            <a:r>
              <a:rPr lang="ru-RU" sz="2800" dirty="0" smtClean="0"/>
              <a:t>, мать звали </a:t>
            </a:r>
            <a:r>
              <a:rPr lang="ru-RU" sz="2800" dirty="0" err="1" smtClean="0"/>
              <a:t>Клеидой</a:t>
            </a:r>
            <a:r>
              <a:rPr lang="ru-RU" sz="2800" dirty="0" smtClean="0"/>
              <a:t>. Помимо Сапфо у них было трое сыновей. В шесть лет девочка осиротела.</a:t>
            </a:r>
            <a:endParaRPr lang="ru-RU" sz="2800" dirty="0"/>
          </a:p>
        </p:txBody>
      </p:sp>
      <p:pic>
        <p:nvPicPr>
          <p:cNvPr id="3074" name="Рисунок 2" descr="E:\катя\ФИЗИКА\300px-Lesv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331" y="908720"/>
            <a:ext cx="4554669" cy="450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070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501317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Существует легенда о поэтессе - что она влюбилась в моряка </a:t>
            </a:r>
            <a:r>
              <a:rPr lang="ru-RU" sz="3200" b="1" dirty="0" err="1" smtClean="0"/>
              <a:t>Фаона</a:t>
            </a:r>
            <a:r>
              <a:rPr lang="ru-RU" sz="3200" b="1" dirty="0" smtClean="0"/>
              <a:t>. Каждый день он уплывал на лодке, и Сапфо дожидалась его возвращения на скале. Однажды </a:t>
            </a:r>
            <a:r>
              <a:rPr lang="ru-RU" sz="3200" b="1" dirty="0" err="1" smtClean="0"/>
              <a:t>Фаон</a:t>
            </a:r>
            <a:r>
              <a:rPr lang="ru-RU" sz="3200" b="1" dirty="0" smtClean="0"/>
              <a:t> не вернулся, и она бросилась в воду. Эта легенда - сплетение мифа о морском божестве острова Лесбос </a:t>
            </a:r>
            <a:r>
              <a:rPr lang="ru-RU" sz="3200" b="1" dirty="0" err="1" smtClean="0"/>
              <a:t>Фаоне,которому</a:t>
            </a:r>
            <a:r>
              <a:rPr lang="ru-RU" sz="3200" b="1" dirty="0" smtClean="0"/>
              <a:t> Афродита дала специальное снадобье, благодаря которому все женщины, его видевшие, влюблялись в него. Этот миф красиво сплетался с образом известной поэтессы Сапфо, и поэтому возникла такая легенда.</a:t>
            </a:r>
            <a:endParaRPr lang="ru-RU" sz="3200" b="1" dirty="0"/>
          </a:p>
        </p:txBody>
      </p:sp>
      <p:pic>
        <p:nvPicPr>
          <p:cNvPr id="4099" name="Рисунок 3" descr="E:\катя\ФИЗИКА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-9453"/>
            <a:ext cx="3960441" cy="185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611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 descr="E:\катя\ФИЗИКА\300px-Sappho_and_Alcae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52936"/>
            <a:ext cx="6336704" cy="3802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99695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Сапфо вышла замуж за богатого </a:t>
            </a:r>
            <a:r>
              <a:rPr lang="ru-RU" sz="4000" dirty="0" err="1" smtClean="0"/>
              <a:t>андрийца</a:t>
            </a:r>
            <a:r>
              <a:rPr lang="ru-RU" sz="4000" dirty="0" smtClean="0"/>
              <a:t> </a:t>
            </a:r>
            <a:r>
              <a:rPr lang="ru-RU" sz="4000" dirty="0" err="1" smtClean="0"/>
              <a:t>Керкиласа</a:t>
            </a:r>
            <a:r>
              <a:rPr lang="ru-RU" sz="4000" dirty="0" smtClean="0"/>
              <a:t>; у нее родилась дочь (названная по имени матери Сапфо, </a:t>
            </a:r>
            <a:r>
              <a:rPr lang="ru-RU" sz="4000" dirty="0" err="1" smtClean="0"/>
              <a:t>Клейс</a:t>
            </a:r>
            <a:r>
              <a:rPr lang="ru-RU" sz="4000" dirty="0" smtClean="0"/>
              <a:t>, или </a:t>
            </a:r>
            <a:r>
              <a:rPr lang="ru-RU" sz="4000" dirty="0" err="1" smtClean="0"/>
              <a:t>Клеида</a:t>
            </a:r>
            <a:r>
              <a:rPr lang="ru-RU" sz="4000" dirty="0" smtClean="0"/>
              <a:t>), которой Сапфо посвятила цикл стихов. И муж, и ребенок Сапфо прожили недолго.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15048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</a:rPr>
              <a:t>«Поэзия Сапфо была посвящена любви и красоте: </a:t>
            </a:r>
            <a:r>
              <a:rPr lang="ru-RU" sz="2800" dirty="0" smtClean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</a:rPr>
              <a:t>красоте тела, девушек и эфебов, торжественно состязавшихся с ней у храма Геры на Лесбосе; </a:t>
            </a:r>
            <a:endParaRPr lang="ru-RU" sz="2800" dirty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Рисунок 2" descr="E:\катя\ФИЗИКА\220px-Gustav_Klimt_0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095" y="1510444"/>
            <a:ext cx="3951287" cy="501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108520" y="1228109"/>
            <a:ext cx="27363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</a:rPr>
              <a:t>любви, отвлеченной от грубости физиологического порыва к культу чувства, </a:t>
            </a:r>
            <a:r>
              <a:rPr lang="ru-RU" sz="2400" dirty="0" err="1" smtClean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</a:rPr>
              <a:t>надстраивавшегося</a:t>
            </a:r>
            <a:r>
              <a:rPr lang="ru-RU" sz="2400" dirty="0" smtClean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</a:rPr>
              <a:t> над вопросами брака и пола, умерявшего страстность требованиями эстетики, 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46769" y="1228109"/>
            <a:ext cx="248972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</a:rPr>
              <a:t>вызывавшего анализ аффекта и виртуозность его поэтического, условного выражения. От Сапфо выход к Сократу: недаром он называл её своей наставницей в вопросах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</a:rPr>
              <a:t>любви»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262764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0"/>
            <a:ext cx="6444208" cy="695739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Gabriola" pitchFamily="82" charset="0"/>
              </a:rPr>
              <a:t>Максим </a:t>
            </a:r>
            <a:r>
              <a:rPr lang="ru-RU" sz="3200" b="1" dirty="0" err="1" smtClean="0">
                <a:latin typeface="Gabriola" pitchFamily="82" charset="0"/>
              </a:rPr>
              <a:t>Тирский</a:t>
            </a:r>
            <a:r>
              <a:rPr lang="ru-RU" sz="3200" b="1" dirty="0" smtClean="0">
                <a:latin typeface="Gabriola" pitchFamily="82" charset="0"/>
              </a:rPr>
              <a:t> писал: </a:t>
            </a:r>
            <a:br>
              <a:rPr lang="ru-RU" sz="3200" b="1" dirty="0" smtClean="0">
                <a:latin typeface="Gabriola" pitchFamily="82" charset="0"/>
              </a:rPr>
            </a:br>
            <a:r>
              <a:rPr lang="ru-RU" sz="3200" dirty="0" smtClean="0">
                <a:latin typeface="Gabriola" pitchFamily="82" charset="0"/>
              </a:rPr>
              <a:t>«Как иначе можно назвать любовь этой лесбийской женщины, если не искусством любви Сократа? Ведь они, кажется мне, понимали любовь по-своему: она любила женщин, он — мужчин. Ведь они, как говорят, любили многих, и были увлечены всем прекрасным. Кем были для него Алкивиад, </a:t>
            </a:r>
            <a:r>
              <a:rPr lang="ru-RU" sz="3200" dirty="0" err="1" smtClean="0">
                <a:latin typeface="Gabriola" pitchFamily="82" charset="0"/>
              </a:rPr>
              <a:t>Хармид</a:t>
            </a:r>
            <a:r>
              <a:rPr lang="ru-RU" sz="3200" dirty="0" smtClean="0">
                <a:latin typeface="Gabriola" pitchFamily="82" charset="0"/>
              </a:rPr>
              <a:t> и Федр, тем были для неё </a:t>
            </a:r>
            <a:r>
              <a:rPr lang="ru-RU" sz="3200" dirty="0" err="1" smtClean="0">
                <a:latin typeface="Gabriola" pitchFamily="82" charset="0"/>
              </a:rPr>
              <a:t>Гиринна</a:t>
            </a:r>
            <a:r>
              <a:rPr lang="ru-RU" sz="3200" dirty="0" smtClean="0">
                <a:latin typeface="Gabriola" pitchFamily="82" charset="0"/>
              </a:rPr>
              <a:t>, </a:t>
            </a:r>
            <a:r>
              <a:rPr lang="ru-RU" sz="3200" dirty="0" err="1" smtClean="0">
                <a:latin typeface="Gabriola" pitchFamily="82" charset="0"/>
              </a:rPr>
              <a:t>Аттида</a:t>
            </a:r>
            <a:r>
              <a:rPr lang="ru-RU" sz="3200" dirty="0" smtClean="0">
                <a:latin typeface="Gabriola" pitchFamily="82" charset="0"/>
              </a:rPr>
              <a:t> и </a:t>
            </a:r>
            <a:r>
              <a:rPr lang="ru-RU" sz="3200" dirty="0" err="1" smtClean="0">
                <a:latin typeface="Gabriola" pitchFamily="82" charset="0"/>
              </a:rPr>
              <a:t>Анактория</a:t>
            </a:r>
            <a:r>
              <a:rPr lang="ru-RU" sz="3200" dirty="0" smtClean="0">
                <a:latin typeface="Gabriola" pitchFamily="82" charset="0"/>
              </a:rPr>
              <a:t>…»</a:t>
            </a:r>
            <a:endParaRPr lang="ru-RU" sz="3200" dirty="0">
              <a:latin typeface="Gabriola" pitchFamily="82" charset="0"/>
            </a:endParaRPr>
          </a:p>
        </p:txBody>
      </p:sp>
      <p:pic>
        <p:nvPicPr>
          <p:cNvPr id="6147" name="Рисунок 3" descr="E:\катя\ФИЗИКА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" y="3284984"/>
            <a:ext cx="2699527" cy="358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6148" name="Рисунок 4" descr="E:\катя\ФИЗИКА\220px-Raffael_0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2699792" cy="331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088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Платон. К Сапфо.</a:t>
            </a:r>
            <a:br>
              <a:rPr lang="ru-RU" sz="2000" dirty="0" smtClean="0"/>
            </a:br>
            <a:r>
              <a:rPr lang="ru-RU" sz="3100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_____________________________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«Девять лишь муз называя, мы Сапфо наносим обиду. Разве мы в ней не должны музу десятую чтить?»</a:t>
            </a:r>
            <a:endParaRPr lang="ru-RU" sz="3100" dirty="0"/>
          </a:p>
        </p:txBody>
      </p:sp>
      <p:pic>
        <p:nvPicPr>
          <p:cNvPr id="7170" name="Рисунок 2" descr="E:\катя\ФИЗИКА\300px-Godward-In_the_Days_of_Sappho-19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402641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235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244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_________________ древнегреческая поэтесса, представительница монодической мелики (песенной лирики). Современники называли её «страстной».</vt:lpstr>
      <vt:lpstr>Биографические данные Сапфо скудны и разноречивы. Сапфо родилась на острове Лесбос. Её отца звали Скамандроним, мать звали Клеидой. Помимо Сапфо у них было трое сыновей. В шесть лет девочка осиротела.</vt:lpstr>
      <vt:lpstr>Существует легенда о поэтессе - что она влюбилась в моряка Фаона. Каждый день он уплывал на лодке, и Сапфо дожидалась его возвращения на скале. Однажды Фаон не вернулся, и она бросилась в воду. Эта легенда - сплетение мифа о морском божестве острова Лесбос Фаоне,которому Афродита дала специальное снадобье, благодаря которому все женщины, его видевшие, влюблялись в него. Этот миф красиво сплетался с образом известной поэтессы Сапфо, и поэтому возникла такая легенда.</vt:lpstr>
      <vt:lpstr>Сапфо вышла замуж за богатого андрийца Керкиласа; у нее родилась дочь (названная по имени матери Сапфо, Клейс, или Клеида), которой Сапфо посвятила цикл стихов. И муж, и ребенок Сапфо прожили недолго. </vt:lpstr>
      <vt:lpstr>«Поэзия Сапфо была посвящена любви и красоте: красоте тела, девушек и эфебов, торжественно состязавшихся с ней у храма Геры на Лесбосе; </vt:lpstr>
      <vt:lpstr>Максим Тирский писал:  «Как иначе можно назвать любовь этой лесбийской женщины, если не искусством любви Сократа? Ведь они, кажется мне, понимали любовь по-своему: она любила женщин, он — мужчин. Ведь они, как говорят, любили многих, и были увлечены всем прекрасным. Кем были для него Алкивиад, Хармид и Федр, тем были для неё Гиринна, Аттида и Анактория…»</vt:lpstr>
      <vt:lpstr>Платон. К Сапфо. _____________________________ «Девять лишь муз называя, мы Сапфо наносим обиду. Разве мы в ней не должны музу десятую чтить?»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Сапфо́ ____________________________ древнегреческая поэтесса, представительница монодической мелики (песенной лирики). Современники называли её «страстной».</dc:title>
  <dc:creator>Наталья</dc:creator>
  <cp:lastModifiedBy>Наталья</cp:lastModifiedBy>
  <cp:revision>6</cp:revision>
  <dcterms:created xsi:type="dcterms:W3CDTF">2011-11-03T16:50:34Z</dcterms:created>
  <dcterms:modified xsi:type="dcterms:W3CDTF">2011-11-03T17:42:32Z</dcterms:modified>
</cp:coreProperties>
</file>