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92" d="100"/>
          <a:sy n="92" d="100"/>
        </p:scale>
        <p:origin x="-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2BDD9-AF48-4D76-9AE5-8BAA1042210B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F9B75-D5ED-4145-8B49-E76A40BF127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4040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F9B75-D5ED-4145-8B49-E76A40BF127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460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5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6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074D225-2EF9-455B-9A10-CEA2DA8790E4}" type="datetimeFigureOut">
              <a:rPr lang="uk-UA" smtClean="0"/>
              <a:t>17.04.2013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E13885-2A68-405E-BE5B-8A3332BE57A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24400" y="2495550"/>
            <a:ext cx="3313355" cy="1276620"/>
          </a:xfrm>
        </p:spPr>
        <p:txBody>
          <a:bodyPr>
            <a:noAutofit/>
          </a:bodyPr>
          <a:lstStyle/>
          <a:p>
            <a:r>
              <a:rPr lang="en-US" sz="4400" dirty="0" smtClean="0"/>
              <a:t>The</a:t>
            </a:r>
            <a:br>
              <a:rPr lang="en-US" sz="4400" dirty="0" smtClean="0"/>
            </a:br>
            <a:r>
              <a:rPr lang="en-US" sz="4400" dirty="0" smtClean="0"/>
              <a:t>Vegetable Orchestra</a:t>
            </a:r>
            <a:endParaRPr lang="uk-UA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24400" y="4248150"/>
            <a:ext cx="3309803" cy="526372"/>
          </a:xfrm>
        </p:spPr>
        <p:txBody>
          <a:bodyPr/>
          <a:lstStyle/>
          <a:p>
            <a:r>
              <a:rPr lang="en-US" dirty="0" smtClean="0"/>
              <a:t>Roman </a:t>
            </a:r>
            <a:r>
              <a:rPr lang="en-US" dirty="0" err="1" smtClean="0"/>
              <a:t>Kotenko</a:t>
            </a:r>
            <a:r>
              <a:rPr lang="en-US" dirty="0" smtClean="0"/>
              <a:t>, 10 “C”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2922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90550"/>
            <a:ext cx="7024744" cy="857250"/>
          </a:xfrm>
        </p:spPr>
        <p:txBody>
          <a:bodyPr anchor="t"/>
          <a:lstStyle/>
          <a:p>
            <a:pPr algn="ctr"/>
            <a:r>
              <a:rPr lang="en-US" dirty="0" smtClean="0"/>
              <a:t>Introduction</a:t>
            </a:r>
            <a:endParaRPr lang="uk-UA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76350"/>
            <a:ext cx="3761508" cy="3352802"/>
          </a:xfrm>
        </p:spPr>
      </p:pic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876800" y="1657350"/>
            <a:ext cx="3505200" cy="3124200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r>
              <a:rPr lang="en-US" dirty="0" smtClean="0"/>
              <a:t>	Known </a:t>
            </a:r>
            <a:r>
              <a:rPr lang="en-US" dirty="0"/>
              <a:t>in Europe as </a:t>
            </a:r>
            <a:r>
              <a:rPr lang="en-US" dirty="0" smtClean="0"/>
              <a:t>“</a:t>
            </a:r>
            <a:r>
              <a:rPr lang="en-US" b="1" dirty="0" smtClean="0"/>
              <a:t>Das </a:t>
            </a:r>
            <a:r>
              <a:rPr lang="en-US" b="1" dirty="0" err="1"/>
              <a:t>erste</a:t>
            </a:r>
            <a:r>
              <a:rPr lang="en-US" b="1" dirty="0"/>
              <a:t> Wiener </a:t>
            </a:r>
            <a:r>
              <a:rPr lang="en-US" b="1" dirty="0" err="1" smtClean="0"/>
              <a:t>Gemüseorchester</a:t>
            </a:r>
            <a:r>
              <a:rPr lang="en-US" b="1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“</a:t>
            </a:r>
            <a:r>
              <a:rPr lang="en-US" b="1" dirty="0" smtClean="0"/>
              <a:t>The </a:t>
            </a:r>
            <a:r>
              <a:rPr lang="en-US" b="1" dirty="0"/>
              <a:t>First Vienna Vegetable </a:t>
            </a:r>
            <a:r>
              <a:rPr lang="en-US" b="1" dirty="0" smtClean="0"/>
              <a:t>Orchestra”</a:t>
            </a:r>
            <a:r>
              <a:rPr lang="en-US" dirty="0" smtClean="0"/>
              <a:t>, </a:t>
            </a:r>
            <a:r>
              <a:rPr lang="en-US" dirty="0"/>
              <a:t>the orchestra is an Austrian one-of-a-kind musical group performing on instruments made up entirely of fresh vegetables.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636562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90550"/>
            <a:ext cx="7024744" cy="857250"/>
          </a:xfrm>
        </p:spPr>
        <p:txBody>
          <a:bodyPr anchor="t"/>
          <a:lstStyle/>
          <a:p>
            <a:pPr algn="ctr"/>
            <a:r>
              <a:rPr lang="en-US" dirty="0" smtClean="0"/>
              <a:t>Information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657350"/>
            <a:ext cx="7239000" cy="3086100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n-US" dirty="0" smtClean="0"/>
              <a:t>	The </a:t>
            </a:r>
            <a:r>
              <a:rPr lang="en-US" dirty="0"/>
              <a:t>Vegetable Orchestra was founded in 1998, and consists of 11 musicians, a sound engineer, a video artist and, of course, a cook. Based in Vienna, the Vegetable Orchestra plays concerts in Europe and Asia </a:t>
            </a:r>
            <a:r>
              <a:rPr lang="en-US" dirty="0" smtClean="0"/>
              <a:t>– </a:t>
            </a:r>
            <a:r>
              <a:rPr lang="en-US" dirty="0"/>
              <a:t>even playing in large philharmonic orchestra halls. Instead of guitars and drums, the orchestra plays </a:t>
            </a:r>
            <a:r>
              <a:rPr lang="en-US" dirty="0" err="1"/>
              <a:t>Cuke</a:t>
            </a:r>
            <a:r>
              <a:rPr lang="en-US" dirty="0"/>
              <a:t>-o-phones, radish-marimbas, carrot flutes, pumpkin basses, leek violins, and other freshly made instruments.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934841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90550"/>
            <a:ext cx="7024744" cy="857250"/>
          </a:xfrm>
        </p:spPr>
        <p:txBody>
          <a:bodyPr anchor="t"/>
          <a:lstStyle/>
          <a:p>
            <a:pPr algn="ctr"/>
            <a:r>
              <a:rPr lang="en-US" dirty="0" smtClean="0"/>
              <a:t>Vegetable-instruments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399" cy="3219450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2800" dirty="0" smtClean="0"/>
              <a:t>	The </a:t>
            </a:r>
            <a:r>
              <a:rPr lang="en-US" sz="2800" dirty="0"/>
              <a:t>First Vienna Vegetable Orchestra blows carved-out carrots, taps turnips, claps with eggplant cymbals, twangs on rhubarb fibers, and rustles parsley and greens, all in the creation of an experimental sound that eventually winds up </a:t>
            </a:r>
            <a:r>
              <a:rPr lang="en-US" sz="2800" dirty="0" smtClean="0"/>
              <a:t>– </a:t>
            </a:r>
            <a:r>
              <a:rPr lang="en-US" sz="2800" dirty="0"/>
              <a:t>literally </a:t>
            </a:r>
            <a:r>
              <a:rPr lang="en-US" sz="2800" dirty="0" smtClean="0"/>
              <a:t>– </a:t>
            </a:r>
            <a:r>
              <a:rPr lang="en-US" sz="2800" dirty="0"/>
              <a:t>in the audience's stomach.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8205952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sz="3200" dirty="0" smtClean="0"/>
              <a:t>An example of the “vegetable music”</a:t>
            </a:r>
            <a:endParaRPr lang="uk-UA" sz="3200" dirty="0"/>
          </a:p>
        </p:txBody>
      </p:sp>
      <p:pic>
        <p:nvPicPr>
          <p:cNvPr id="4" name="vegetable_orchestra.mp3">
            <a:hlinkClick r:id="" action="ppaction://media"/>
          </p:cNvPr>
          <p:cNvPicPr>
            <a:picLocks noGrp="1" noChangeAspect="1"/>
          </p:cNvPicPr>
          <p:nvPr>
            <p:ph sz="quarter" idx="13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705600" y="2419350"/>
            <a:ext cx="1447800" cy="14478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57350"/>
            <a:ext cx="5639951" cy="3200400"/>
          </a:xfrm>
        </p:spPr>
      </p:pic>
    </p:spTree>
    <p:extLst>
      <p:ext uri="{BB962C8B-B14F-4D97-AF65-F5344CB8AC3E}">
        <p14:creationId xmlns:p14="http://schemas.microsoft.com/office/powerpoint/2010/main" val="4200789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5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72" y="1352550"/>
            <a:ext cx="4648200" cy="213512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200150"/>
            <a:ext cx="3419475" cy="2293288"/>
          </a:xfrm>
        </p:spPr>
      </p:pic>
    </p:spTree>
    <p:extLst>
      <p:ext uri="{BB962C8B-B14F-4D97-AF65-F5344CB8AC3E}">
        <p14:creationId xmlns:p14="http://schemas.microsoft.com/office/powerpoint/2010/main" val="2131911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2419350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666750"/>
            <a:ext cx="74676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15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Thanks for attention!</a:t>
            </a:r>
            <a:endParaRPr lang="uk-UA" sz="115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5576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</TotalTime>
  <Words>24</Words>
  <Application>Microsoft Office PowerPoint</Application>
  <PresentationFormat>Экран (16:9)</PresentationFormat>
  <Paragraphs>11</Paragraphs>
  <Slides>7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The Vegetable Orchestra</vt:lpstr>
      <vt:lpstr>Introduction</vt:lpstr>
      <vt:lpstr>Information</vt:lpstr>
      <vt:lpstr>Vegetable-instruments</vt:lpstr>
      <vt:lpstr>An example of the “vegetable music”</vt:lpstr>
      <vt:lpstr>Презентация PowerPoint</vt:lpstr>
      <vt:lpstr>Презентация PowerPoint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Vegetable Orchestra</dc:title>
  <dc:creator>Roman</dc:creator>
  <cp:lastModifiedBy>Roman</cp:lastModifiedBy>
  <cp:revision>13</cp:revision>
  <dcterms:created xsi:type="dcterms:W3CDTF">2013-04-17T03:37:41Z</dcterms:created>
  <dcterms:modified xsi:type="dcterms:W3CDTF">2013-04-17T04:01:27Z</dcterms:modified>
</cp:coreProperties>
</file>