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2" r:id="rId6"/>
    <p:sldId id="277" r:id="rId7"/>
    <p:sldId id="276" r:id="rId8"/>
    <p:sldId id="264" r:id="rId9"/>
    <p:sldId id="265" r:id="rId10"/>
    <p:sldId id="266" r:id="rId11"/>
    <p:sldId id="267" r:id="rId12"/>
    <p:sldId id="268" r:id="rId13"/>
    <p:sldId id="286" r:id="rId14"/>
    <p:sldId id="275" r:id="rId15"/>
    <p:sldId id="273" r:id="rId16"/>
    <p:sldId id="269" r:id="rId17"/>
    <p:sldId id="270" r:id="rId18"/>
    <p:sldId id="271" r:id="rId19"/>
    <p:sldId id="272" r:id="rId20"/>
    <p:sldId id="274" r:id="rId21"/>
    <p:sldId id="278" r:id="rId22"/>
    <p:sldId id="279" r:id="rId23"/>
    <p:sldId id="280" r:id="rId24"/>
    <p:sldId id="282" r:id="rId25"/>
    <p:sldId id="283" r:id="rId26"/>
    <p:sldId id="284" r:id="rId27"/>
    <p:sldId id="285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3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3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3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3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3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818" autoAdjust="0"/>
    <p:restoredTop sz="94660"/>
  </p:normalViewPr>
  <p:slideViewPr>
    <p:cSldViewPr>
      <p:cViewPr>
        <p:scale>
          <a:sx n="100" d="100"/>
          <a:sy n="100" d="100"/>
        </p:scale>
        <p:origin x="-210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50F4C6C-6969-43FF-9B8F-2F5CBFE59D28}" type="datetimeFigureOut">
              <a:rPr lang="ru-RU"/>
              <a:pPr>
                <a:defRPr/>
              </a:pPr>
              <a:t>05.03.2014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3029489-B09C-434C-98F1-062EF6DF52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029489-B09C-434C-98F1-062EF6DF525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00A18D-8485-4532-ADA7-2FC7AC8B0A67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B6A0A-D363-47DD-8C98-A1C35E43C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E31AE-4EF4-47AC-A408-2AA1A50C20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5E053-3C49-4BD4-AE8C-9C4D578742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88" y="228600"/>
            <a:ext cx="74914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447800" y="6324600"/>
            <a:ext cx="1409700" cy="490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733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239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DF8D9-C98A-4675-93F1-2DFEF9DEC9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C2ACD-DA6D-491E-89E0-C2CD0B5C12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B9E09-1042-4514-A19C-09CCF31048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FFFE9-DEB8-4771-97C8-18F6AAD35B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8D268-93D1-44A9-96AD-BD8CC03067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3D9AA-8A1D-494B-BECD-FB69EC308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5E8A7-0F37-423F-B50C-823EA95FAA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62DD7-383D-41E1-91A0-0A121BA504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78BC0-100F-4617-850A-DF3297A507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320072-FFEB-46A7-A77F-B6D18EB11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" descr="komi_respublika_prezentaciya_716_102.jpg"/>
          <p:cNvPicPr>
            <a:picLocks noChangeAspect="1"/>
          </p:cNvPicPr>
          <p:nvPr/>
        </p:nvPicPr>
        <p:blipFill>
          <a:blip r:embed="rId3" cstate="print">
            <a:lum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WordArt 8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2000250" y="3929063"/>
            <a:ext cx="6619875" cy="2314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Життя і творчість</a:t>
            </a:r>
          </a:p>
          <a:p>
            <a:pPr algn="ctr"/>
            <a:r>
              <a:rPr lang="ru-RU" sz="54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Віктора Михайловича</a:t>
            </a:r>
          </a:p>
          <a:p>
            <a:pPr algn="ctr"/>
            <a:r>
              <a:rPr lang="ru-RU" sz="54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Васнецова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" name="Picture 10" descr="Иван-царевич на сером волке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28662" y="571480"/>
            <a:ext cx="4217987" cy="586581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292" name="Text Box 11"/>
          <p:cNvSpPr txBox="1">
            <a:spLocks noChangeArrowheads="1"/>
          </p:cNvSpPr>
          <p:nvPr/>
        </p:nvSpPr>
        <p:spPr bwMode="auto">
          <a:xfrm>
            <a:off x="5929313" y="2857500"/>
            <a:ext cx="2824162" cy="1384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dirty="0"/>
              <a:t>В.М.Васнецов</a:t>
            </a:r>
          </a:p>
          <a:p>
            <a:pPr algn="ctr">
              <a:defRPr/>
            </a:pPr>
            <a:r>
              <a:rPr lang="ru-RU" sz="2800" dirty="0"/>
              <a:t> «</a:t>
            </a:r>
            <a:r>
              <a:rPr lang="ru-RU" sz="2800" dirty="0" err="1"/>
              <a:t>Іван</a:t>
            </a:r>
            <a:r>
              <a:rPr lang="ru-RU" sz="2800" dirty="0"/>
              <a:t> царевич</a:t>
            </a:r>
          </a:p>
          <a:p>
            <a:pPr algn="ctr">
              <a:defRPr/>
            </a:pPr>
            <a:r>
              <a:rPr lang="ru-RU" sz="2800" dirty="0"/>
              <a:t>на </a:t>
            </a:r>
            <a:r>
              <a:rPr lang="ru-RU" sz="2800" dirty="0" err="1"/>
              <a:t>сірому</a:t>
            </a:r>
            <a:r>
              <a:rPr lang="ru-RU" sz="2800" dirty="0"/>
              <a:t> </a:t>
            </a:r>
            <a:r>
              <a:rPr lang="ru-RU" sz="2800" dirty="0" err="1"/>
              <a:t>вовку</a:t>
            </a:r>
            <a:r>
              <a:rPr lang="ru-RU" sz="2800" dirty="0"/>
              <a:t>»</a:t>
            </a:r>
            <a:r>
              <a:rPr lang="ru-RU" sz="1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13"/>
            <a:ext cx="1131570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9" descr="Этюд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0100" y="1643050"/>
            <a:ext cx="3532188" cy="460851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10" descr="Картин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43504" y="1214422"/>
            <a:ext cx="3568700" cy="511175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285875" y="142875"/>
            <a:ext cx="3071813" cy="1200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/>
              <a:t>В.М.Васнецов «</a:t>
            </a:r>
            <a:r>
              <a:rPr lang="ru-RU" dirty="0" err="1"/>
              <a:t>Альонушка</a:t>
            </a:r>
            <a:r>
              <a:rPr lang="ru-RU" dirty="0"/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  <a:alpha val="67000"/>
              </a:schemeClr>
            </a:gs>
            <a:gs pos="0">
              <a:schemeClr val="accent2">
                <a:lumMod val="40000"/>
                <a:lumOff val="60000"/>
                <a:alpha val="67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8" descr="Ковёр-самолё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50" y="2143125"/>
            <a:ext cx="7048500" cy="4525963"/>
          </a:xfr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14438" y="500063"/>
            <a:ext cx="3643312" cy="1200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В.М.Васнецов «Ковёр-самолёт»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016600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8842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800px-Vasnetsov_Frog_Prince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052736"/>
            <a:ext cx="7620000" cy="5629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123728" y="260648"/>
            <a:ext cx="4896544" cy="64807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err="1" smtClean="0"/>
              <a:t>“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Царівна</a:t>
            </a:r>
            <a:r>
              <a:rPr lang="uk-UA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жаба”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inter_winter_in_the_minimal_026531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363" name="Picture 6" descr="Снегурочка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9592" y="908720"/>
            <a:ext cx="3546475" cy="5113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860032" y="1988840"/>
            <a:ext cx="324036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В.М.Васнецов «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Снігуронька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8803834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387" name="Picture 6" descr="Три царевны подземного царства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79513" y="1600200"/>
            <a:ext cx="6784975" cy="4525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71600" y="260648"/>
            <a:ext cx="6408712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В.М.Васнецов «Три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царівни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підземного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царства»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acf7e0058643fc75a92eec6e6534e5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8575" cy="6858000"/>
          </a:xfrm>
          <a:prstGeom prst="rect">
            <a:avLst/>
          </a:prstGeom>
        </p:spPr>
      </p:pic>
      <p:pic>
        <p:nvPicPr>
          <p:cNvPr id="17411" name="Picture 8" descr="После побоища Игоря Светославича с половцами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3608" y="1844824"/>
            <a:ext cx="7121525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9512" y="116632"/>
            <a:ext cx="8136904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В.М.Васнецов «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Після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побоїща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Ігоря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Святославича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половцями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aint_texture21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435" name="Picture 6" descr="Царь Василий Иванович Грозный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 rot="21361051">
            <a:off x="1132131" y="1643052"/>
            <a:ext cx="2647950" cy="4714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9" descr="Княгиня Ольг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18050">
            <a:off x="6508524" y="273715"/>
            <a:ext cx="2127250" cy="61674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067944" y="2564904"/>
            <a:ext cx="230425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“Княгиня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Ольга”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95536" y="260648"/>
            <a:ext cx="547260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В.М.Васнецов «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Цар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Іван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Васильович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Грозний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акат.jpg"/>
          <p:cNvPicPr>
            <a:picLocks noChangeAspect="1"/>
          </p:cNvPicPr>
          <p:nvPr/>
        </p:nvPicPr>
        <p:blipFill>
          <a:blip r:embed="rId2">
            <a:lum contrast="-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348" y="3643314"/>
            <a:ext cx="7992888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1880 - 1890-х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рр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.. В.М.Васнецов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працює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для театру.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Декорації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костюми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до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п'єси-казки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"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Снігуронька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" А. Н.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Островського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однойменній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опері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М. А.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Римського-Корсакова</a:t>
            </a:r>
            <a:r>
              <a:rPr lang="ru-RU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виконані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ескізами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Васнецова, - приклад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творчої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інтерпретації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справжнього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археологічного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етнографічного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матеріалу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-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зробили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великий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вплив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розвиток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російського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театрального-декораційного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мистецтва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</a:t>
            </a:r>
            <a:r>
              <a:rPr lang="ru-RU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кінці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19 - початку 20 ст.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 descr="82061998063b42ecad48a82698b93f3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188640"/>
            <a:ext cx="4711451" cy="3140968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701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15919" cy="6858000"/>
          </a:xfrm>
          <a:prstGeom prst="rect">
            <a:avLst/>
          </a:prstGeom>
        </p:spPr>
      </p:pic>
      <p:pic>
        <p:nvPicPr>
          <p:cNvPr id="20483" name="Picture 8" descr="Эскиз декорации к опере снегурочка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15616" y="1628800"/>
            <a:ext cx="6804546" cy="4916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91680" y="188640"/>
            <a:ext cx="5112568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Ескіз декорації до опери 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“Снігуронька”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/>
          <p:cNvPicPr>
            <a:picLocks noChangeAspect="1" noChangeArrowheads="1"/>
          </p:cNvPicPr>
          <p:nvPr/>
        </p:nvPicPr>
        <p:blipFill>
          <a:blip r:embed="rId2" cstate="print">
            <a:lum contrast="-30000"/>
          </a:blip>
          <a:srcRect/>
          <a:stretch>
            <a:fillRect/>
          </a:stretch>
        </p:blipFill>
        <p:spPr bwMode="auto">
          <a:xfrm>
            <a:off x="-500063" y="0"/>
            <a:ext cx="12558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image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57224" y="857232"/>
            <a:ext cx="3151188" cy="4525963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428750" y="5572125"/>
            <a:ext cx="2101850" cy="7080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kumimoji="0" lang="ru-RU" sz="2000" b="1" dirty="0">
                <a:latin typeface="Arial" charset="0"/>
              </a:rPr>
              <a:t>В.М.Васнецов </a:t>
            </a:r>
          </a:p>
          <a:p>
            <a:pPr algn="ctr">
              <a:defRPr/>
            </a:pPr>
            <a:r>
              <a:rPr kumimoji="0" lang="ru-RU" sz="2000" b="1" dirty="0">
                <a:latin typeface="Arial" charset="0"/>
              </a:rPr>
              <a:t>«Автопортрет»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3438" y="714375"/>
            <a:ext cx="3857625" cy="52149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/>
              <a:t>Васнецов </a:t>
            </a:r>
            <a:r>
              <a:rPr lang="ru-RU" sz="2400" dirty="0" err="1"/>
              <a:t>народився</a:t>
            </a:r>
            <a:r>
              <a:rPr lang="ru-RU" sz="2400" dirty="0"/>
              <a:t> в </a:t>
            </a:r>
            <a:r>
              <a:rPr lang="ru-RU" sz="2400" dirty="0" err="1"/>
              <a:t>сім'ї</a:t>
            </a:r>
            <a:r>
              <a:rPr lang="ru-RU" sz="2400" dirty="0"/>
              <a:t> </a:t>
            </a:r>
            <a:r>
              <a:rPr lang="ru-RU" sz="2400" dirty="0" err="1"/>
              <a:t>сільского</a:t>
            </a:r>
            <a:r>
              <a:rPr lang="ru-RU" sz="2400"/>
              <a:t> </a:t>
            </a:r>
            <a:r>
              <a:rPr lang="ru-RU" sz="2400" smtClean="0"/>
              <a:t>священника </a:t>
            </a:r>
            <a:r>
              <a:rPr lang="ru-RU" sz="2400" dirty="0" err="1"/>
              <a:t>в</a:t>
            </a:r>
            <a:r>
              <a:rPr lang="ru-RU" sz="2400" dirty="0"/>
              <a:t> 1848 </a:t>
            </a:r>
            <a:r>
              <a:rPr lang="ru-RU" sz="2400" dirty="0" err="1"/>
              <a:t>році</a:t>
            </a:r>
            <a:r>
              <a:rPr lang="ru-RU" sz="2400" dirty="0"/>
              <a:t>. </a:t>
            </a:r>
            <a:r>
              <a:rPr lang="ru-RU" sz="2400" dirty="0" err="1"/>
              <a:t>Дитячі</a:t>
            </a:r>
            <a:r>
              <a:rPr lang="ru-RU" sz="2400" dirty="0"/>
              <a:t> роки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пройшли</a:t>
            </a:r>
            <a:r>
              <a:rPr lang="ru-RU" sz="2400" dirty="0"/>
              <a:t> в невеликому </a:t>
            </a:r>
            <a:r>
              <a:rPr lang="ru-RU" sz="2400" dirty="0" err="1"/>
              <a:t>селі</a:t>
            </a:r>
            <a:r>
              <a:rPr lang="ru-RU" sz="2400" dirty="0"/>
              <a:t> Рябов </a:t>
            </a:r>
            <a:r>
              <a:rPr lang="ru-RU" sz="2400" dirty="0" err="1"/>
              <a:t>Вятської</a:t>
            </a:r>
            <a:r>
              <a:rPr lang="ru-RU" sz="2400" dirty="0"/>
              <a:t> </a:t>
            </a:r>
            <a:r>
              <a:rPr lang="ru-RU" sz="2400" dirty="0" err="1"/>
              <a:t>губернії</a:t>
            </a:r>
            <a:r>
              <a:rPr lang="ru-RU" sz="2400" dirty="0"/>
              <a:t> (</a:t>
            </a:r>
            <a:r>
              <a:rPr lang="ru-RU" sz="2400" dirty="0" err="1"/>
              <a:t>нині</a:t>
            </a:r>
            <a:r>
              <a:rPr lang="ru-RU" sz="2400" dirty="0"/>
              <a:t> </a:t>
            </a:r>
            <a:r>
              <a:rPr lang="ru-RU" sz="2400" dirty="0" err="1"/>
              <a:t>Кіровська</a:t>
            </a:r>
            <a:r>
              <a:rPr lang="ru-RU" sz="2400" dirty="0"/>
              <a:t> область), яка </a:t>
            </a:r>
            <a:r>
              <a:rPr lang="ru-RU" sz="2400" dirty="0" err="1"/>
              <a:t>здавна</a:t>
            </a:r>
            <a:r>
              <a:rPr lang="ru-RU" sz="2400" dirty="0"/>
              <a:t> </a:t>
            </a:r>
            <a:r>
              <a:rPr lang="ru-RU" sz="2400" dirty="0" err="1"/>
              <a:t>славилася</a:t>
            </a:r>
            <a:r>
              <a:rPr lang="ru-RU" sz="2400" dirty="0"/>
              <a:t> </a:t>
            </a:r>
            <a:r>
              <a:rPr lang="ru-RU" sz="2400" dirty="0" err="1"/>
              <a:t>величною</a:t>
            </a:r>
            <a:r>
              <a:rPr lang="ru-RU" sz="2400" dirty="0"/>
              <a:t> красою </a:t>
            </a:r>
            <a:r>
              <a:rPr lang="ru-RU" sz="2400" dirty="0" err="1"/>
              <a:t>природи</a:t>
            </a:r>
            <a:r>
              <a:rPr lang="ru-RU" sz="2400" dirty="0"/>
              <a:t>, </a:t>
            </a:r>
            <a:r>
              <a:rPr lang="ru-RU" sz="2400" dirty="0" err="1"/>
              <a:t>мистецтвом</a:t>
            </a:r>
            <a:r>
              <a:rPr lang="ru-RU" sz="2400" dirty="0"/>
              <a:t> </a:t>
            </a:r>
            <a:r>
              <a:rPr lang="ru-RU" sz="2400" dirty="0" err="1"/>
              <a:t>народних</a:t>
            </a:r>
            <a:r>
              <a:rPr lang="ru-RU" sz="2400" dirty="0"/>
              <a:t> </a:t>
            </a:r>
            <a:r>
              <a:rPr lang="ru-RU" sz="2400" dirty="0" err="1"/>
              <a:t>теслярів</a:t>
            </a:r>
            <a:r>
              <a:rPr lang="ru-RU" sz="2400" dirty="0"/>
              <a:t>, </a:t>
            </a:r>
            <a:r>
              <a:rPr lang="ru-RU" sz="2400" dirty="0" err="1"/>
              <a:t>різьбярів</a:t>
            </a:r>
            <a:r>
              <a:rPr lang="ru-RU" sz="2400" dirty="0"/>
              <a:t>. Тут </a:t>
            </a:r>
            <a:r>
              <a:rPr lang="ru-RU" sz="2400" dirty="0" err="1"/>
              <a:t>вперше</a:t>
            </a:r>
            <a:r>
              <a:rPr lang="ru-RU" sz="2400" dirty="0"/>
              <a:t> </a:t>
            </a:r>
            <a:r>
              <a:rPr lang="ru-RU" sz="2400" dirty="0" err="1"/>
              <a:t>юний</a:t>
            </a:r>
            <a:r>
              <a:rPr lang="ru-RU" sz="2400" dirty="0"/>
              <a:t> Васнецов </a:t>
            </a:r>
            <a:r>
              <a:rPr lang="ru-RU" sz="2400" dirty="0" err="1"/>
              <a:t>почув</a:t>
            </a:r>
            <a:r>
              <a:rPr lang="ru-RU" sz="2400" dirty="0"/>
              <a:t> </a:t>
            </a:r>
            <a:r>
              <a:rPr lang="ru-RU" sz="2400" dirty="0" err="1"/>
              <a:t>і</a:t>
            </a:r>
            <a:r>
              <a:rPr lang="ru-RU" sz="2400" dirty="0"/>
              <a:t> на все </a:t>
            </a:r>
            <a:r>
              <a:rPr lang="ru-RU" sz="2400" dirty="0" err="1"/>
              <a:t>життя</a:t>
            </a:r>
            <a:r>
              <a:rPr lang="ru-RU" sz="2400" dirty="0"/>
              <a:t> полюбив </a:t>
            </a:r>
            <a:r>
              <a:rPr lang="ru-RU" sz="2400" dirty="0" err="1"/>
              <a:t>російські</a:t>
            </a:r>
            <a:r>
              <a:rPr lang="ru-RU" sz="2400" dirty="0"/>
              <a:t> </a:t>
            </a:r>
            <a:r>
              <a:rPr lang="ru-RU" sz="2400" dirty="0" err="1"/>
              <a:t>народні</a:t>
            </a:r>
            <a:r>
              <a:rPr lang="ru-RU" sz="2400" dirty="0"/>
              <a:t> </a:t>
            </a:r>
            <a:r>
              <a:rPr lang="ru-RU" sz="2400" dirty="0" err="1"/>
              <a:t>казки</a:t>
            </a:r>
            <a:r>
              <a:rPr lang="ru-RU" sz="2400" dirty="0"/>
              <a:t>, </a:t>
            </a:r>
            <a:r>
              <a:rPr lang="ru-RU" sz="2400" dirty="0" err="1"/>
              <a:t>пісні</a:t>
            </a:r>
            <a:r>
              <a:rPr lang="ru-RU" sz="2400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size.ph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507" name="Picture 6" descr="Снегурочка и Дед Мороз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71800" y="1440662"/>
            <a:ext cx="3168352" cy="51097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71600" y="116632"/>
            <a:ext cx="7200800" cy="1200329"/>
          </a:xfrm>
          <a:prstGeom prst="rect">
            <a:avLst/>
          </a:prstGeom>
        </p:spPr>
        <p:style>
          <a:lnRef idx="1">
            <a:schemeClr val="accent5"/>
          </a:lnRef>
          <a:fillRef idx="1002">
            <a:schemeClr val="dk2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Ескіз костюма до опери </a:t>
            </a:r>
            <a:r>
              <a:rPr lang="uk-UA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“Снігуронька”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32-1440x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0"/>
            <a:ext cx="1044116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332656"/>
            <a:ext cx="4392488" cy="4596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своїй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творчості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Віктор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Михайлович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звертався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релігійних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тем. У 1885-96 роках Васнецов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виконав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велику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частину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розписів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Володимирського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собору в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Києві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розписах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Володимирського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собору Васнецов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намагався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внести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духовний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зміст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емоційність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традиційну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систему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церковної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монументального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живопису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icture-1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555" name="Picture 6" descr="радость праведных о господе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8675" y="2090738"/>
            <a:ext cx="7486650" cy="3543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835696" y="332656"/>
            <a:ext cx="5904656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В.М.Васнецов «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Радість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праведних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Господі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ight_texture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579" name="Picture 6" descr="Христос вседержитель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36825" y="1600200"/>
            <a:ext cx="4070350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332656"/>
            <a:ext cx="5976664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В.М.Васнецов «Христос-Вседержитель»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45717_tekstura_fon_oboi_1680x1050_(www.GdeFon.ru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6627" name="Picture 6" descr="Портрет дочери Т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03848" y="1628800"/>
            <a:ext cx="3482975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51520" y="2276872"/>
            <a:ext cx="2448272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В.М.Васнецов «Портрет дочки Т.В.Васнецовой»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7498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7651" name="Picture 6" descr="портрет Елены Адриановны Праховой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29190" y="1785926"/>
            <a:ext cx="3098800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2910" y="1285860"/>
            <a:ext cx="4000528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В.М.Васнецов «Портрет Олени </a:t>
            </a:r>
            <a:r>
              <a:rPr lang="ru-RU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Прахової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»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ankoboev.Ru_belyi_fon_raznocvetnaya_tra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8842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440277">
            <a:off x="827584" y="332656"/>
            <a:ext cx="3672408" cy="56323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... Недалеко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галасливого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Садового </a:t>
            </a:r>
          </a:p>
          <a:p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кільця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 одному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тихих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провулків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Москви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варто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казковий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терем.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Будинок-музей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В. М. Васнецова, </a:t>
            </a:r>
          </a:p>
          <a:p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побудований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його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проектом в 1894 р. </a:t>
            </a:r>
          </a:p>
          <a:p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Тут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він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жив​​,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працював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помер у 1926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році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</a:p>
          <a:p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піднімаючись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себе в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майстерню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</a:p>
          <a:p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щоб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закінчити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портрет друга - </a:t>
            </a:r>
          </a:p>
          <a:p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художника М. В. Нестерова. У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цьому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домі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сьогодні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завжди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багато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дітей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вони </a:t>
            </a:r>
          </a:p>
          <a:p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приходять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сюди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рухомі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інтересом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</a:p>
          <a:p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творчості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одного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поетичних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художників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Росії</a:t>
            </a:r>
            <a:r>
              <a:rPr 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 descr="372px-МД_Васнєц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89864">
            <a:off x="4793261" y="317375"/>
            <a:ext cx="2393816" cy="38609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91610">
            <a:off x="6019035" y="4496566"/>
            <a:ext cx="2998192" cy="19937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928688"/>
            <a:ext cx="6072188" cy="503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5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28625" y="404813"/>
            <a:ext cx="6500813" cy="15700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kumimoji="0" lang="ru-RU" sz="2400" b="1" dirty="0" err="1"/>
              <a:t>Мистецьку</a:t>
            </a:r>
            <a:r>
              <a:rPr kumimoji="0" lang="ru-RU" sz="2400" b="1" dirty="0"/>
              <a:t> </a:t>
            </a:r>
            <a:r>
              <a:rPr kumimoji="0" lang="ru-RU" sz="2400" b="1" dirty="0" err="1"/>
              <a:t>освіту</a:t>
            </a:r>
            <a:r>
              <a:rPr kumimoji="0" lang="ru-RU" sz="2400" b="1" dirty="0"/>
              <a:t> </a:t>
            </a:r>
            <a:r>
              <a:rPr kumimoji="0" lang="ru-RU" sz="2400" b="1" dirty="0" err="1"/>
              <a:t>він</a:t>
            </a:r>
            <a:r>
              <a:rPr kumimoji="0" lang="ru-RU" sz="2400" b="1" dirty="0"/>
              <a:t> получив в </a:t>
            </a:r>
            <a:r>
              <a:rPr kumimoji="0" lang="ru-RU" sz="2400" b="1" dirty="0" err="1"/>
              <a:t>найкращому</a:t>
            </a:r>
            <a:r>
              <a:rPr kumimoji="0" lang="ru-RU" sz="2400" b="1" dirty="0"/>
              <a:t> </a:t>
            </a:r>
            <a:r>
              <a:rPr kumimoji="0" lang="ru-RU" sz="2400" b="1" dirty="0" err="1"/>
              <a:t>навчальному</a:t>
            </a:r>
            <a:r>
              <a:rPr kumimoji="0" lang="ru-RU" sz="2400" b="1" dirty="0"/>
              <a:t> </a:t>
            </a:r>
            <a:r>
              <a:rPr kumimoji="0" lang="ru-RU" sz="2400" b="1" dirty="0" err="1"/>
              <a:t>закладі</a:t>
            </a:r>
            <a:r>
              <a:rPr kumimoji="0" lang="ru-RU" sz="2400" b="1" dirty="0"/>
              <a:t> </a:t>
            </a:r>
            <a:r>
              <a:rPr kumimoji="0" lang="ru-RU" sz="2400" b="1" dirty="0" err="1"/>
              <a:t>Россії</a:t>
            </a:r>
            <a:r>
              <a:rPr kumimoji="0" lang="ru-RU" sz="2400" b="1" dirty="0"/>
              <a:t> - </a:t>
            </a:r>
            <a:r>
              <a:rPr kumimoji="0" lang="ru-RU" sz="2400" b="1" dirty="0" err="1"/>
              <a:t>Петербурзької</a:t>
            </a:r>
            <a:r>
              <a:rPr kumimoji="0" lang="ru-RU" sz="2400" b="1" dirty="0"/>
              <a:t> </a:t>
            </a:r>
            <a:r>
              <a:rPr kumimoji="0" lang="ru-RU" sz="2400" b="1" dirty="0" err="1"/>
              <a:t>Академії</a:t>
            </a:r>
            <a:r>
              <a:rPr kumimoji="0" lang="ru-RU" sz="2400" b="1" dirty="0"/>
              <a:t> </a:t>
            </a:r>
            <a:r>
              <a:rPr kumimoji="0" lang="ru-RU" sz="2400" b="1" dirty="0" err="1"/>
              <a:t>мистецтв</a:t>
            </a:r>
            <a:r>
              <a:rPr kumimoji="0" lang="ru-RU" sz="2400" b="1" dirty="0"/>
              <a:t>, де </a:t>
            </a:r>
            <a:r>
              <a:rPr kumimoji="0" lang="ru-RU" sz="2400" b="1" dirty="0" err="1"/>
              <a:t>подружився</a:t>
            </a:r>
            <a:r>
              <a:rPr kumimoji="0" lang="ru-RU" sz="2400" b="1" dirty="0"/>
              <a:t> </a:t>
            </a:r>
            <a:r>
              <a:rPr kumimoji="0" lang="ru-RU" sz="2400" b="1" dirty="0" err="1"/>
              <a:t>з</a:t>
            </a:r>
            <a:r>
              <a:rPr kumimoji="0" lang="ru-RU" sz="2400" b="1" dirty="0"/>
              <a:t> </a:t>
            </a:r>
            <a:br>
              <a:rPr kumimoji="0" lang="ru-RU" sz="2400" b="1" dirty="0"/>
            </a:br>
            <a:r>
              <a:rPr kumimoji="0" lang="ru-RU" sz="2400" b="1" dirty="0"/>
              <a:t>І. </a:t>
            </a:r>
            <a:r>
              <a:rPr kumimoji="0" lang="ru-RU" sz="2400" b="1" dirty="0" err="1"/>
              <a:t>Е.Репіним</a:t>
            </a:r>
            <a:r>
              <a:rPr kumimoji="0" lang="ru-RU" sz="2400" b="1" dirty="0"/>
              <a:t>, І. Н. Крамским. </a:t>
            </a:r>
          </a:p>
        </p:txBody>
      </p:sp>
      <p:pic>
        <p:nvPicPr>
          <p:cNvPr id="54277" name="Picture 5" descr="Императорская Академия художеств, Петербур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2643188"/>
            <a:ext cx="48577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571500" y="7715250"/>
            <a:ext cx="50720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ru-RU" sz="2400" b="1"/>
              <a:t>У роки навчання виконував малюнки для журналів і дешевих народних виробів. </a:t>
            </a:r>
            <a:endParaRPr lang="ru-RU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20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0" name="Picture 14" descr="портрет П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85786" y="2357430"/>
            <a:ext cx="3019425" cy="4098925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5435600" y="5734050"/>
            <a:ext cx="3098800" cy="708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000" i="1" dirty="0"/>
              <a:t>Портрет П.М.Третьякова</a:t>
            </a:r>
          </a:p>
          <a:p>
            <a:pPr>
              <a:defRPr/>
            </a:pPr>
            <a:r>
              <a:rPr lang="ru-RU" sz="2000" i="1" dirty="0"/>
              <a:t>Художник </a:t>
            </a:r>
            <a:r>
              <a:rPr lang="ru-RU" sz="2000" i="1" dirty="0" err="1"/>
              <a:t>І.Е.Репін</a:t>
            </a:r>
            <a:endParaRPr lang="ru-RU" sz="2000" i="1" dirty="0"/>
          </a:p>
        </p:txBody>
      </p:sp>
      <p:pic>
        <p:nvPicPr>
          <p:cNvPr id="55312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571744"/>
            <a:ext cx="3732609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500166" y="357166"/>
            <a:ext cx="6500812" cy="17541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800" dirty="0"/>
              <a:t>У 1878 р. </a:t>
            </a:r>
            <a:r>
              <a:rPr lang="ru-RU" sz="1800" dirty="0" err="1"/>
              <a:t>він</a:t>
            </a:r>
            <a:r>
              <a:rPr lang="ru-RU" sz="1800" dirty="0"/>
              <a:t> </a:t>
            </a:r>
            <a:r>
              <a:rPr lang="ru-RU" sz="1800" dirty="0" err="1"/>
              <a:t>переїжджає</a:t>
            </a:r>
            <a:r>
              <a:rPr lang="ru-RU" sz="1800" dirty="0"/>
              <a:t> до </a:t>
            </a:r>
            <a:r>
              <a:rPr lang="ru-RU" sz="1800" dirty="0" err="1"/>
              <a:t>Москви</a:t>
            </a:r>
            <a:r>
              <a:rPr lang="ru-RU" sz="1800" dirty="0"/>
              <a:t>, </a:t>
            </a:r>
            <a:r>
              <a:rPr lang="ru-RU" sz="1800" dirty="0" err="1"/>
              <a:t>нині</a:t>
            </a:r>
            <a:r>
              <a:rPr lang="ru-RU" sz="1800" dirty="0"/>
              <a:t> </a:t>
            </a:r>
            <a:r>
              <a:rPr lang="ru-RU" sz="1800" dirty="0" err="1"/>
              <a:t>життя</a:t>
            </a:r>
            <a:r>
              <a:rPr lang="ru-RU" sz="1800" dirty="0"/>
              <a:t> </a:t>
            </a:r>
            <a:r>
              <a:rPr lang="ru-RU" sz="1800" dirty="0" err="1"/>
              <a:t>і</a:t>
            </a:r>
            <a:r>
              <a:rPr lang="ru-RU" sz="1800" dirty="0"/>
              <a:t> </a:t>
            </a:r>
            <a:r>
              <a:rPr lang="ru-RU" sz="1800" dirty="0" err="1"/>
              <a:t>творчість</a:t>
            </a:r>
            <a:r>
              <a:rPr lang="ru-RU" sz="1800" dirty="0"/>
              <a:t>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будуть</a:t>
            </a:r>
            <a:r>
              <a:rPr lang="ru-RU" sz="1800" dirty="0"/>
              <a:t> </a:t>
            </a:r>
            <a:r>
              <a:rPr lang="ru-RU" sz="1800" dirty="0" err="1"/>
              <a:t>тісно</a:t>
            </a:r>
            <a:r>
              <a:rPr lang="ru-RU" sz="1800" dirty="0"/>
              <a:t> </a:t>
            </a:r>
            <a:r>
              <a:rPr lang="ru-RU" sz="1800" dirty="0" err="1"/>
              <a:t>пов'язані</a:t>
            </a:r>
            <a:r>
              <a:rPr lang="ru-RU" sz="1800" dirty="0"/>
              <a:t> </a:t>
            </a:r>
            <a:r>
              <a:rPr lang="ru-RU" sz="1800" dirty="0" err="1"/>
              <a:t>з</a:t>
            </a:r>
            <a:r>
              <a:rPr lang="ru-RU" sz="1800" dirty="0"/>
              <a:t> столицею </a:t>
            </a:r>
            <a:r>
              <a:rPr lang="ru-RU" sz="1800" dirty="0" err="1"/>
              <a:t>Росії.В</a:t>
            </a:r>
            <a:r>
              <a:rPr lang="ru-RU" sz="1800" dirty="0"/>
              <a:t> </a:t>
            </a:r>
            <a:r>
              <a:rPr lang="ru-RU" sz="1800" dirty="0" err="1"/>
              <a:t>Москві</a:t>
            </a:r>
            <a:r>
              <a:rPr lang="ru-RU" sz="1800" dirty="0"/>
              <a:t> </a:t>
            </a:r>
            <a:r>
              <a:rPr lang="ru-RU" sz="1800" dirty="0" err="1"/>
              <a:t>Віктор</a:t>
            </a:r>
            <a:r>
              <a:rPr lang="ru-RU" sz="1800" dirty="0"/>
              <a:t> Михайлович </a:t>
            </a:r>
            <a:r>
              <a:rPr lang="ru-RU" sz="1800" dirty="0" err="1"/>
              <a:t>зближується</a:t>
            </a:r>
            <a:r>
              <a:rPr lang="ru-RU" sz="1800" dirty="0"/>
              <a:t> </a:t>
            </a:r>
            <a:r>
              <a:rPr lang="ru-RU" sz="1800" dirty="0" err="1"/>
              <a:t>з</a:t>
            </a:r>
            <a:r>
              <a:rPr lang="ru-RU" sz="1800" dirty="0"/>
              <a:t> </a:t>
            </a:r>
            <a:r>
              <a:rPr lang="ru-RU" sz="1800" dirty="0" err="1"/>
              <a:t>багатьма</a:t>
            </a:r>
            <a:r>
              <a:rPr lang="ru-RU" sz="1800" dirty="0"/>
              <a:t> </a:t>
            </a:r>
            <a:r>
              <a:rPr lang="ru-RU" sz="1800" dirty="0" err="1"/>
              <a:t>чудовими</a:t>
            </a:r>
            <a:r>
              <a:rPr lang="ru-RU" sz="1800" dirty="0"/>
              <a:t> художниками, </a:t>
            </a:r>
            <a:r>
              <a:rPr lang="ru-RU" sz="1800" dirty="0" err="1"/>
              <a:t>із</a:t>
            </a:r>
            <a:r>
              <a:rPr lang="ru-RU" sz="1800" dirty="0"/>
              <a:t> </a:t>
            </a:r>
            <a:r>
              <a:rPr lang="ru-RU" sz="1800" dirty="0" err="1"/>
              <a:t>засновником</a:t>
            </a:r>
            <a:r>
              <a:rPr lang="ru-RU" sz="1800" dirty="0"/>
              <a:t> </a:t>
            </a:r>
            <a:r>
              <a:rPr lang="ru-RU" sz="1800" dirty="0" err="1"/>
              <a:t>знаменитої</a:t>
            </a:r>
            <a:r>
              <a:rPr lang="ru-RU" sz="1800" dirty="0"/>
              <a:t> </a:t>
            </a:r>
            <a:r>
              <a:rPr lang="ru-RU" sz="1800" dirty="0" err="1"/>
              <a:t>галереї</a:t>
            </a:r>
            <a:r>
              <a:rPr lang="ru-RU" sz="1800" dirty="0"/>
              <a:t> П. М. </a:t>
            </a:r>
            <a:r>
              <a:rPr lang="ru-RU" sz="1800" dirty="0" err="1"/>
              <a:t>Третьяковим</a:t>
            </a:r>
            <a:r>
              <a:rPr lang="ru-RU" sz="1800" dirty="0"/>
              <a:t>. По </a:t>
            </a:r>
            <a:r>
              <a:rPr lang="ru-RU" sz="1800" dirty="0" err="1"/>
              <a:t>ескізам</a:t>
            </a:r>
            <a:r>
              <a:rPr lang="ru-RU" sz="1800" dirty="0"/>
              <a:t> </a:t>
            </a:r>
            <a:r>
              <a:rPr lang="ru-RU" sz="1800" dirty="0" err="1"/>
              <a:t>Віктора</a:t>
            </a:r>
            <a:r>
              <a:rPr lang="ru-RU" sz="1800" dirty="0"/>
              <a:t> Михайловича </a:t>
            </a:r>
            <a:r>
              <a:rPr lang="ru-RU" sz="1800" dirty="0" err="1"/>
              <a:t>зроблений</a:t>
            </a:r>
            <a:r>
              <a:rPr lang="ru-RU" sz="1800" dirty="0"/>
              <a:t> фасад </a:t>
            </a:r>
            <a:r>
              <a:rPr lang="ru-RU" sz="1800" dirty="0" err="1"/>
              <a:t>будівлі</a:t>
            </a:r>
            <a:r>
              <a:rPr lang="ru-RU" sz="1800" dirty="0"/>
              <a:t> </a:t>
            </a:r>
            <a:r>
              <a:rPr lang="ru-RU" sz="1800" dirty="0" err="1"/>
              <a:t>усіма</a:t>
            </a:r>
            <a:r>
              <a:rPr lang="ru-RU" sz="1800" dirty="0"/>
              <a:t> </a:t>
            </a:r>
            <a:r>
              <a:rPr lang="ru-RU" sz="1800" dirty="0" err="1"/>
              <a:t>любимої</a:t>
            </a:r>
            <a:r>
              <a:rPr lang="ru-RU" sz="1800" dirty="0"/>
              <a:t> </a:t>
            </a:r>
            <a:r>
              <a:rPr lang="ru-RU" sz="1800" dirty="0" err="1"/>
              <a:t>Третьяковської</a:t>
            </a:r>
            <a:r>
              <a:rPr lang="ru-RU" sz="1800" dirty="0"/>
              <a:t>  </a:t>
            </a:r>
            <a:r>
              <a:rPr lang="ru-RU" sz="1800" dirty="0" err="1"/>
              <a:t>галереї</a:t>
            </a:r>
            <a:r>
              <a:rPr lang="ru-RU" sz="1800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88" y="-428625"/>
            <a:ext cx="18288001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AutoShape 2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686800" y="6546850"/>
            <a:ext cx="457200" cy="304800"/>
          </a:xfrm>
          <a:prstGeom prst="actionButtonBackPrevious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lvl="1" eaLnBrk="1" hangingPunct="1">
              <a:buFontTx/>
              <a:buNone/>
            </a:pPr>
            <a:r>
              <a:rPr lang="ru-RU" sz="2400" smtClean="0"/>
              <a:t>. </a:t>
            </a:r>
          </a:p>
        </p:txBody>
      </p:sp>
      <p:pic>
        <p:nvPicPr>
          <p:cNvPr id="58378" name="Picture 10" descr="Дубовая роща в Абрамцеве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838" y="2276475"/>
            <a:ext cx="5184775" cy="3224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3924300" y="5734050"/>
            <a:ext cx="4894263" cy="4000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/>
              <a:t>В.М.Васнецов «Дубова роща в </a:t>
            </a:r>
            <a:r>
              <a:rPr lang="ru-RU" sz="2000" dirty="0" err="1"/>
              <a:t>Абрамцеві</a:t>
            </a:r>
            <a:r>
              <a:rPr lang="ru-RU" sz="2000" dirty="0"/>
              <a:t>»</a:t>
            </a:r>
          </a:p>
        </p:txBody>
      </p:sp>
      <p:pic>
        <p:nvPicPr>
          <p:cNvPr id="58380" name="Picture 12" descr="Портрет 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286124"/>
            <a:ext cx="2359533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71500" y="2357438"/>
            <a:ext cx="2714625" cy="6461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800" dirty="0" err="1"/>
              <a:t>І.Є.Репін</a:t>
            </a:r>
            <a:endParaRPr lang="ru-RU" sz="1800" dirty="0"/>
          </a:p>
          <a:p>
            <a:pPr algn="ctr">
              <a:defRPr/>
            </a:pPr>
            <a:r>
              <a:rPr lang="ru-RU" sz="1800" dirty="0"/>
              <a:t>«Портрет </a:t>
            </a:r>
            <a:r>
              <a:rPr lang="ru-RU" sz="1800" dirty="0" err="1"/>
              <a:t>С.І.Мамонтова</a:t>
            </a:r>
            <a:r>
              <a:rPr lang="ru-RU" sz="1800" dirty="0"/>
              <a:t>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1563" y="500063"/>
            <a:ext cx="6786562" cy="13239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/>
              <a:t>Васнецов </a:t>
            </a:r>
            <a:r>
              <a:rPr lang="ru-RU" sz="2000" dirty="0" err="1"/>
              <a:t>стає</a:t>
            </a:r>
            <a:r>
              <a:rPr lang="ru-RU" sz="2000" dirty="0"/>
              <a:t> </a:t>
            </a:r>
            <a:r>
              <a:rPr lang="ru-RU" sz="2000" dirty="0" err="1"/>
              <a:t>активним</a:t>
            </a:r>
            <a:r>
              <a:rPr lang="ru-RU" sz="2000" dirty="0"/>
              <a:t> членом мамонтовского </a:t>
            </a:r>
            <a:r>
              <a:rPr lang="ru-RU" sz="2000" dirty="0" err="1"/>
              <a:t>гуртка</a:t>
            </a:r>
            <a:r>
              <a:rPr lang="ru-RU" sz="2000" dirty="0"/>
              <a:t> </a:t>
            </a:r>
            <a:r>
              <a:rPr lang="ru-RU" sz="2000" dirty="0" err="1"/>
              <a:t>художників</a:t>
            </a:r>
            <a:r>
              <a:rPr lang="ru-RU" sz="2000" dirty="0"/>
              <a:t>, </a:t>
            </a:r>
            <a:r>
              <a:rPr lang="ru-RU" sz="2000" dirty="0" err="1"/>
              <a:t>музикантів</a:t>
            </a:r>
            <a:r>
              <a:rPr lang="ru-RU" sz="2000" dirty="0"/>
              <a:t>, часто </a:t>
            </a:r>
            <a:r>
              <a:rPr lang="ru-RU" sz="2000" dirty="0" err="1"/>
              <a:t>гостює</a:t>
            </a:r>
            <a:r>
              <a:rPr lang="ru-RU" sz="2000" dirty="0"/>
              <a:t> в </a:t>
            </a:r>
            <a:r>
              <a:rPr lang="ru-RU" sz="2000" dirty="0" err="1"/>
              <a:t>заміській</a:t>
            </a:r>
            <a:r>
              <a:rPr lang="ru-RU" sz="2000" dirty="0"/>
              <a:t> </a:t>
            </a:r>
            <a:r>
              <a:rPr lang="ru-RU" sz="2000" dirty="0" err="1"/>
              <a:t>садибі</a:t>
            </a:r>
            <a:r>
              <a:rPr lang="ru-RU" sz="2000" dirty="0"/>
              <a:t> С. Мамонтова (</a:t>
            </a:r>
            <a:r>
              <a:rPr lang="ru-RU" sz="2000" dirty="0" err="1"/>
              <a:t>багатого</a:t>
            </a:r>
            <a:r>
              <a:rPr lang="ru-RU" sz="2000" dirty="0"/>
              <a:t> </a:t>
            </a:r>
            <a:r>
              <a:rPr lang="ru-RU" sz="2000" dirty="0" err="1"/>
              <a:t>купця</a:t>
            </a:r>
            <a:r>
              <a:rPr lang="ru-RU" sz="2000" dirty="0"/>
              <a:t> </a:t>
            </a:r>
            <a:r>
              <a:rPr lang="ru-RU" sz="2000" dirty="0" err="1"/>
              <a:t>і</a:t>
            </a:r>
            <a:r>
              <a:rPr lang="ru-RU" sz="2000" dirty="0"/>
              <a:t> покровителя </a:t>
            </a:r>
            <a:r>
              <a:rPr lang="ru-RU" sz="2000" dirty="0" err="1"/>
              <a:t>художників</a:t>
            </a:r>
            <a:r>
              <a:rPr lang="ru-RU" sz="2000" dirty="0"/>
              <a:t>) в </a:t>
            </a:r>
            <a:r>
              <a:rPr lang="ru-RU" sz="2000" dirty="0" err="1"/>
              <a:t>селі</a:t>
            </a:r>
            <a:r>
              <a:rPr lang="ru-RU" sz="2000" dirty="0"/>
              <a:t> Абрамцево.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/>
          <p:cNvPicPr>
            <a:picLocks noChangeAspect="1" noChangeArrowheads="1"/>
          </p:cNvPicPr>
          <p:nvPr/>
        </p:nvPicPr>
        <p:blipFill>
          <a:blip r:embed="rId2" cstate="print">
            <a:lum contrast="-30000"/>
          </a:blip>
          <a:srcRect/>
          <a:stretch>
            <a:fillRect/>
          </a:stretch>
        </p:blipFill>
        <p:spPr bwMode="auto">
          <a:xfrm>
            <a:off x="0" y="0"/>
            <a:ext cx="11004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Picture 6" descr="Книжная лавочка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6250" y="500063"/>
            <a:ext cx="4429125" cy="5926137"/>
          </a:xfr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1500" y="1285875"/>
            <a:ext cx="3429000" cy="954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В.М.Васнецов</a:t>
            </a:r>
            <a:r>
              <a:rPr lang="ru-RU" sz="2800" b="1" dirty="0"/>
              <a:t>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«Книжная лавочка»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8800" y="0"/>
            <a:ext cx="1097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6" descr="С квартиры на квартиру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1472" y="1500174"/>
            <a:ext cx="5794375" cy="511016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572000" y="571500"/>
            <a:ext cx="4000500" cy="15700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/>
              <a:t>В.М.Васнецов </a:t>
            </a:r>
            <a:br>
              <a:rPr lang="ru-RU" sz="3200" dirty="0"/>
            </a:br>
            <a:r>
              <a:rPr lang="ru-RU" sz="3200" dirty="0"/>
              <a:t>«</a:t>
            </a:r>
            <a:r>
              <a:rPr lang="uk-UA" sz="3200" dirty="0"/>
              <a:t>З</a:t>
            </a:r>
            <a:r>
              <a:rPr lang="ru-RU" sz="3200" dirty="0"/>
              <a:t> </a:t>
            </a:r>
            <a:r>
              <a:rPr lang="ru-RU" sz="3200" dirty="0" err="1"/>
              <a:t>квартири</a:t>
            </a:r>
            <a:r>
              <a:rPr lang="ru-RU" sz="3200" dirty="0"/>
              <a:t> на квартиру»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-928688" y="-152400"/>
            <a:ext cx="11215688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6" descr="Богатыри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71688" y="2000250"/>
            <a:ext cx="6035675" cy="4525963"/>
          </a:xfr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57250" y="357188"/>
            <a:ext cx="3143250" cy="1200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В.М.Васнецов «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Богатирі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6" descr="Витязь на распутье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57290" y="2000240"/>
            <a:ext cx="6867525" cy="4525963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143108" y="428604"/>
            <a:ext cx="3643313" cy="9540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/>
              <a:t>В.М.Васнецов «Витязь на </a:t>
            </a:r>
            <a:r>
              <a:rPr lang="ru-RU" sz="2800" b="1" dirty="0" err="1"/>
              <a:t>розпутті</a:t>
            </a:r>
            <a:r>
              <a:rPr lang="ru-RU" sz="2800" b="1" dirty="0"/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</TotalTime>
  <Words>435</Words>
  <Application>Microsoft Office PowerPoint</Application>
  <PresentationFormat>Экран (4:3)</PresentationFormat>
  <Paragraphs>54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Домашний ПК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Тарас</cp:lastModifiedBy>
  <cp:revision>35</cp:revision>
  <dcterms:created xsi:type="dcterms:W3CDTF">2007-01-06T17:16:03Z</dcterms:created>
  <dcterms:modified xsi:type="dcterms:W3CDTF">2014-03-05T21:10:11Z</dcterms:modified>
</cp:coreProperties>
</file>