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2106E25B-BF88-4D5C-AF00-F38A1E0F9245}" type="datetimeFigureOut">
              <a:rPr lang="ru-RU" smtClean="0"/>
              <a:t>02.12.2014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F92ABF8B-BC2E-4551-8A45-7A2B507DA287}" type="slidenum">
              <a:rPr lang="ru-RU" smtClean="0"/>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92ABF8B-BC2E-4551-8A45-7A2B507DA287}" type="slidenum">
              <a:rPr lang="ru-RU" smtClean="0"/>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92ABF8B-BC2E-4551-8A45-7A2B507DA287}" type="slidenum">
              <a:rPr lang="ru-RU" smtClean="0"/>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92ABF8B-BC2E-4551-8A45-7A2B507DA287}"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92ABF8B-BC2E-4551-8A45-7A2B507DA287}"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92ABF8B-BC2E-4551-8A45-7A2B507DA287}"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92ABF8B-BC2E-4551-8A45-7A2B507DA28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92ABF8B-BC2E-4551-8A45-7A2B507DA287}"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106E25B-BF88-4D5C-AF00-F38A1E0F9245}" type="datetimeFigureOut">
              <a:rPr lang="ru-RU" smtClean="0"/>
              <a:t>02.12.2014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92ABF8B-BC2E-4551-8A45-7A2B507DA287}" type="slidenum">
              <a:rPr lang="ru-RU" smtClean="0"/>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2106E25B-BF88-4D5C-AF00-F38A1E0F9245}" type="datetimeFigureOut">
              <a:rPr lang="ru-RU" smtClean="0"/>
              <a:t>02.12.2014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92ABF8B-BC2E-4551-8A45-7A2B507DA28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2106E25B-BF88-4D5C-AF00-F38A1E0F9245}" type="datetimeFigureOut">
              <a:rPr lang="ru-RU" smtClean="0"/>
              <a:t>02.12.2014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F92ABF8B-BC2E-4551-8A45-7A2B507DA287}"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06E25B-BF88-4D5C-AF00-F38A1E0F9245}" type="datetimeFigureOut">
              <a:rPr lang="ru-RU" smtClean="0"/>
              <a:t>02.12.2014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2ABF8B-BC2E-4551-8A45-7A2B507DA28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New</a:t>
            </a:r>
            <a:r>
              <a:rPr lang="ru-RU" dirty="0" smtClean="0"/>
              <a:t> </a:t>
            </a:r>
            <a:r>
              <a:rPr lang="ru-RU" dirty="0" err="1" smtClean="0"/>
              <a:t>Zealand</a:t>
            </a:r>
            <a:r>
              <a:rPr lang="ru-RU" dirty="0" smtClean="0"/>
              <a:t> </a:t>
            </a:r>
            <a:endParaRPr lang="ru-RU" dirty="0"/>
          </a:p>
        </p:txBody>
      </p:sp>
      <p:sp>
        <p:nvSpPr>
          <p:cNvPr id="3" name="Подзаголовок 2"/>
          <p:cNvSpPr>
            <a:spLocks noGrp="1"/>
          </p:cNvSpPr>
          <p:nvPr>
            <p:ph type="subTitle" idx="1"/>
          </p:nvPr>
        </p:nvSpPr>
        <p:spPr/>
        <p:txBody>
          <a:bodyPr/>
          <a:lstStyle/>
          <a:p>
            <a:r>
              <a:rPr lang="en-US" dirty="0" smtClean="0"/>
              <a:t>Olga </a:t>
            </a:r>
            <a:r>
              <a:rPr lang="en-US" dirty="0" err="1" smtClean="0"/>
              <a:t>Novik</a:t>
            </a:r>
            <a:endParaRPr lang="en-US" dirty="0" smtClean="0"/>
          </a:p>
          <a:p>
            <a:r>
              <a:rPr lang="en-US" dirty="0" smtClean="0"/>
              <a:t>10-B form</a:t>
            </a:r>
            <a:endParaRPr lang="ru-RU" dirty="0"/>
          </a:p>
        </p:txBody>
      </p:sp>
      <p:pic>
        <p:nvPicPr>
          <p:cNvPr id="4" name="Рисунок 3" descr="Флаг родной страны на рабочий стол"/>
          <p:cNvPicPr/>
          <p:nvPr/>
        </p:nvPicPr>
        <p:blipFill>
          <a:blip r:embed="rId2"/>
          <a:srcRect/>
          <a:stretch>
            <a:fillRect/>
          </a:stretch>
        </p:blipFill>
        <p:spPr bwMode="auto">
          <a:xfrm>
            <a:off x="1" y="0"/>
            <a:ext cx="4643438" cy="242886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rmAutofit fontScale="90000"/>
          </a:bodyPr>
          <a:lstStyle/>
          <a:p>
            <a:r>
              <a:rPr lang="en-US" dirty="0" smtClean="0"/>
              <a:t>New </a:t>
            </a:r>
            <a:r>
              <a:rPr lang="en-US" dirty="0" smtClean="0"/>
              <a:t>Zealand is a very interesting and beautiful </a:t>
            </a:r>
            <a:r>
              <a:rPr lang="en-US" dirty="0" smtClean="0"/>
              <a:t>country.</a:t>
            </a:r>
            <a:r>
              <a:rPr lang="ru-RU" dirty="0" smtClean="0"/>
              <a:t/>
            </a:r>
            <a:br>
              <a:rPr lang="ru-RU" dirty="0" smtClean="0"/>
            </a:br>
            <a:endParaRPr lang="ru-RU" dirty="0"/>
          </a:p>
        </p:txBody>
      </p:sp>
      <p:pic>
        <p:nvPicPr>
          <p:cNvPr id="5" name="Рисунок 4" descr="Красота пейзажей Новой Зеландии."/>
          <p:cNvPicPr/>
          <p:nvPr/>
        </p:nvPicPr>
        <p:blipFill>
          <a:blip r:embed="rId2"/>
          <a:srcRect/>
          <a:stretch>
            <a:fillRect/>
          </a:stretch>
        </p:blipFill>
        <p:spPr bwMode="auto">
          <a:xfrm>
            <a:off x="1000100" y="1500174"/>
            <a:ext cx="7256492" cy="4426671"/>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229600" cy="1143000"/>
          </a:xfrm>
        </p:spPr>
        <p:txBody>
          <a:bodyPr>
            <a:normAutofit fontScale="90000"/>
          </a:bodyPr>
          <a:lstStyle/>
          <a:p>
            <a:r>
              <a:rPr lang="en-US" sz="3100" dirty="0" smtClean="0"/>
              <a:t>New Zealand is an island country in the southwestern Pacific Ocean. The country geographically comprises two main landmasses – that of the North Island, or Te </a:t>
            </a:r>
            <a:r>
              <a:rPr lang="en-US" sz="3100" dirty="0" err="1" smtClean="0"/>
              <a:t>Ika</a:t>
            </a:r>
            <a:r>
              <a:rPr lang="en-US" sz="3100" dirty="0" smtClean="0"/>
              <a:t>-a-</a:t>
            </a:r>
            <a:r>
              <a:rPr lang="en-US" sz="3100" dirty="0" err="1" smtClean="0"/>
              <a:t>Māui</a:t>
            </a:r>
            <a:r>
              <a:rPr lang="en-US" sz="3100" dirty="0" smtClean="0"/>
              <a:t>, and the South Island, or Te </a:t>
            </a:r>
            <a:r>
              <a:rPr lang="en-US" sz="3100" dirty="0" err="1" smtClean="0"/>
              <a:t>Waipounamu</a:t>
            </a:r>
            <a:r>
              <a:rPr lang="en-US" sz="3100" dirty="0" smtClean="0"/>
              <a:t> – and numerous smaller islands.</a:t>
            </a:r>
            <a:r>
              <a:rPr lang="ru-RU" dirty="0" smtClean="0"/>
              <a:t/>
            </a:r>
            <a:br>
              <a:rPr lang="ru-RU" dirty="0" smtClean="0"/>
            </a:br>
            <a:endParaRPr lang="ru-RU" dirty="0"/>
          </a:p>
        </p:txBody>
      </p:sp>
      <p:pic>
        <p:nvPicPr>
          <p:cNvPr id="3" name="Рисунок 2" descr="Страноведение (Country Study) Сайт по страноведению 1"/>
          <p:cNvPicPr/>
          <p:nvPr/>
        </p:nvPicPr>
        <p:blipFill>
          <a:blip r:embed="rId2"/>
          <a:srcRect/>
          <a:stretch>
            <a:fillRect/>
          </a:stretch>
        </p:blipFill>
        <p:spPr bwMode="auto">
          <a:xfrm>
            <a:off x="4857752" y="2857496"/>
            <a:ext cx="3231517" cy="385541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00174"/>
            <a:ext cx="8229600" cy="1143000"/>
          </a:xfrm>
        </p:spPr>
        <p:txBody>
          <a:bodyPr>
            <a:normAutofit fontScale="90000"/>
          </a:bodyPr>
          <a:lstStyle/>
          <a:p>
            <a:r>
              <a:rPr lang="en-US" sz="2700" dirty="0" smtClean="0"/>
              <a:t>New Zealand is an independent island country in the Southwest Pacific Ocean.</a:t>
            </a:r>
            <a:r>
              <a:rPr lang="ru-RU" sz="2700" dirty="0" smtClean="0"/>
              <a:t/>
            </a:r>
            <a:br>
              <a:rPr lang="ru-RU" sz="2700" dirty="0" smtClean="0"/>
            </a:br>
            <a:r>
              <a:rPr lang="en-US" sz="2700" dirty="0" smtClean="0"/>
              <a:t>Its area is about </a:t>
            </a:r>
            <a:r>
              <a:rPr lang="en-US" sz="2700" dirty="0" smtClean="0"/>
              <a:t>269 </a:t>
            </a:r>
            <a:r>
              <a:rPr lang="en-US" sz="2700" dirty="0" smtClean="0"/>
              <a:t>000 </a:t>
            </a:r>
            <a:r>
              <a:rPr lang="en-US" sz="2700" dirty="0" smtClean="0"/>
              <a:t>km².</a:t>
            </a:r>
            <a:r>
              <a:rPr lang="ru-RU" sz="2700" dirty="0" smtClean="0"/>
              <a:t/>
            </a:r>
            <a:br>
              <a:rPr lang="ru-RU" sz="2700" dirty="0" smtClean="0"/>
            </a:br>
            <a:r>
              <a:rPr lang="en-US" sz="2700" dirty="0" smtClean="0"/>
              <a:t>New Zealand belongs to a large island group called Polynesia.</a:t>
            </a:r>
            <a:r>
              <a:rPr lang="ru-RU" sz="2700" dirty="0" smtClean="0"/>
              <a:t/>
            </a:r>
            <a:br>
              <a:rPr lang="ru-RU" sz="2700" dirty="0" smtClean="0"/>
            </a:br>
            <a:r>
              <a:rPr lang="en-US" sz="2700" dirty="0" smtClean="0"/>
              <a:t>It’s a country consisting of two large islands and several dozen smaller islands, that can be far away from the main ones.</a:t>
            </a:r>
            <a:r>
              <a:rPr lang="ru-RU" dirty="0" smtClean="0"/>
              <a:t/>
            </a:r>
            <a:br>
              <a:rPr lang="ru-RU" dirty="0" smtClean="0"/>
            </a:br>
            <a:endParaRPr lang="ru-RU" dirty="0"/>
          </a:p>
        </p:txBody>
      </p:sp>
      <p:pic>
        <p:nvPicPr>
          <p:cNvPr id="3" name="Рисунок 2" descr="Изюм"/>
          <p:cNvPicPr/>
          <p:nvPr/>
        </p:nvPicPr>
        <p:blipFill>
          <a:blip r:embed="rId2"/>
          <a:srcRect/>
          <a:stretch>
            <a:fillRect/>
          </a:stretch>
        </p:blipFill>
        <p:spPr bwMode="auto">
          <a:xfrm>
            <a:off x="3786182" y="3000372"/>
            <a:ext cx="4929222" cy="3571554"/>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643050"/>
            <a:ext cx="8229600" cy="1143000"/>
          </a:xfrm>
        </p:spPr>
        <p:txBody>
          <a:bodyPr>
            <a:normAutofit fontScale="90000"/>
          </a:bodyPr>
          <a:lstStyle/>
          <a:p>
            <a:r>
              <a:rPr lang="en-US" sz="2200" dirty="0" smtClean="0"/>
              <a:t>New Zealand has a mild and temperate climate. It never gets too hot in summer and there are not too cold in winter.</a:t>
            </a:r>
            <a:r>
              <a:rPr lang="ru-RU" sz="2200" dirty="0" smtClean="0"/>
              <a:t/>
            </a:r>
            <a:br>
              <a:rPr lang="ru-RU" sz="2200" dirty="0" smtClean="0"/>
            </a:br>
            <a:r>
              <a:rPr lang="en-US" sz="2200" dirty="0" smtClean="0"/>
              <a:t>Feature of New Zealand is that summer months are December, January and February. </a:t>
            </a:r>
            <a:r>
              <a:rPr lang="ru-RU" sz="2200" dirty="0" smtClean="0"/>
              <a:t/>
            </a:r>
            <a:br>
              <a:rPr lang="ru-RU" sz="2200" dirty="0" smtClean="0"/>
            </a:br>
            <a:r>
              <a:rPr lang="en-US" sz="2200" dirty="0" smtClean="0"/>
              <a:t>The average  temperatures is – ( from 10 °C to 16 °C ).</a:t>
            </a:r>
            <a:r>
              <a:rPr lang="ru-RU" sz="2200" dirty="0" smtClean="0"/>
              <a:t/>
            </a:r>
            <a:br>
              <a:rPr lang="ru-RU" sz="2200" dirty="0" smtClean="0"/>
            </a:br>
            <a:r>
              <a:rPr lang="en-US" sz="2200" dirty="0" smtClean="0"/>
              <a:t> </a:t>
            </a:r>
            <a:r>
              <a:rPr lang="ru-RU" sz="2200" dirty="0" smtClean="0"/>
              <a:t/>
            </a:r>
            <a:br>
              <a:rPr lang="ru-RU" sz="2200" dirty="0" smtClean="0"/>
            </a:br>
            <a:r>
              <a:rPr lang="en-US" sz="2200" dirty="0" smtClean="0"/>
              <a:t>Also, Smoke and steam are characteristic features of New Zealand (they come from volcanoes and geysers). That’s why the Maoris called it the country of long white clouds.</a:t>
            </a:r>
            <a:r>
              <a:rPr lang="ru-RU" sz="2200" dirty="0" smtClean="0"/>
              <a:t/>
            </a:r>
            <a:br>
              <a:rPr lang="ru-RU" sz="2200" dirty="0" smtClean="0"/>
            </a:br>
            <a:r>
              <a:rPr lang="en-US" sz="2200" dirty="0" smtClean="0"/>
              <a:t>Because of the mild climate there are a lot of green forests and </a:t>
            </a:r>
            <a:r>
              <a:rPr lang="en-US" sz="2200" dirty="0" err="1" smtClean="0"/>
              <a:t>walleys</a:t>
            </a:r>
            <a:r>
              <a:rPr lang="en-US" sz="2200" dirty="0" smtClean="0"/>
              <a:t>.</a:t>
            </a:r>
            <a:r>
              <a:rPr lang="ru-RU" dirty="0" smtClean="0"/>
              <a:t/>
            </a:r>
            <a:br>
              <a:rPr lang="ru-RU" dirty="0" smtClean="0"/>
            </a:br>
            <a:endParaRPr lang="ru-RU" dirty="0"/>
          </a:p>
        </p:txBody>
      </p:sp>
      <p:pic>
        <p:nvPicPr>
          <p:cNvPr id="3" name="Рисунок 2" descr="Отель Отель 4* 4*, Новая Зеландия (экскурс.), Новая Зеландия"/>
          <p:cNvPicPr/>
          <p:nvPr/>
        </p:nvPicPr>
        <p:blipFill>
          <a:blip r:embed="rId2"/>
          <a:srcRect/>
          <a:stretch>
            <a:fillRect/>
          </a:stretch>
        </p:blipFill>
        <p:spPr bwMode="auto">
          <a:xfrm>
            <a:off x="3857620" y="3429000"/>
            <a:ext cx="5072098" cy="3121344"/>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rmAutofit fontScale="90000"/>
          </a:bodyPr>
          <a:lstStyle/>
          <a:p>
            <a:r>
              <a:rPr lang="en-US" sz="3600" dirty="0" smtClean="0"/>
              <a:t>There are many mountains in New Zealand. </a:t>
            </a:r>
            <a:r>
              <a:rPr lang="ru-RU" sz="3600" dirty="0" err="1" smtClean="0"/>
              <a:t>The</a:t>
            </a:r>
            <a:r>
              <a:rPr lang="ru-RU" sz="3600" dirty="0" smtClean="0"/>
              <a:t> </a:t>
            </a:r>
            <a:r>
              <a:rPr lang="ru-RU" sz="3600" dirty="0" err="1" smtClean="0"/>
              <a:t>highest</a:t>
            </a:r>
            <a:r>
              <a:rPr lang="ru-RU" sz="3600" dirty="0" smtClean="0"/>
              <a:t> </a:t>
            </a:r>
            <a:r>
              <a:rPr lang="ru-RU" sz="3600" dirty="0" err="1" smtClean="0"/>
              <a:t>is</a:t>
            </a:r>
            <a:r>
              <a:rPr lang="ru-RU" sz="3600" dirty="0" smtClean="0"/>
              <a:t> </a:t>
            </a:r>
            <a:r>
              <a:rPr lang="ru-RU" sz="3600" dirty="0" err="1" smtClean="0"/>
              <a:t>Mount</a:t>
            </a:r>
            <a:r>
              <a:rPr lang="ru-RU" sz="3600" dirty="0" smtClean="0"/>
              <a:t> </a:t>
            </a:r>
            <a:r>
              <a:rPr lang="ru-RU" sz="3600" dirty="0" err="1" smtClean="0"/>
              <a:t>Cook</a:t>
            </a:r>
            <a:r>
              <a:rPr lang="ru-RU" sz="3600" dirty="0" smtClean="0"/>
              <a:t> </a:t>
            </a:r>
            <a:r>
              <a:rPr lang="ru-RU" dirty="0" smtClean="0"/>
              <a:t/>
            </a:r>
            <a:br>
              <a:rPr lang="ru-RU" dirty="0" smtClean="0"/>
            </a:br>
            <a:endParaRPr lang="ru-RU" dirty="0"/>
          </a:p>
        </p:txBody>
      </p:sp>
      <p:pic>
        <p:nvPicPr>
          <p:cNvPr id="3" name="Рисунок 2" descr="Национальный парк Маунт-Кук Глобус-тур"/>
          <p:cNvPicPr/>
          <p:nvPr/>
        </p:nvPicPr>
        <p:blipFill>
          <a:blip r:embed="rId2"/>
          <a:srcRect/>
          <a:stretch>
            <a:fillRect/>
          </a:stretch>
        </p:blipFill>
        <p:spPr bwMode="auto">
          <a:xfrm>
            <a:off x="142844" y="1500174"/>
            <a:ext cx="4761865" cy="3571240"/>
          </a:xfrm>
          <a:prstGeom prst="rect">
            <a:avLst/>
          </a:prstGeom>
          <a:noFill/>
          <a:ln w="9525">
            <a:noFill/>
            <a:miter lim="800000"/>
            <a:headEnd/>
            <a:tailEnd/>
          </a:ln>
        </p:spPr>
      </p:pic>
      <p:pic>
        <p:nvPicPr>
          <p:cNvPr id="4" name="Рисунок 3" descr="ArmA 2 Operation Arrowhead - Новости - ArmA 3 - Игры ArmA 3 ArmA 2 Operation Arrowhead"/>
          <p:cNvPicPr/>
          <p:nvPr/>
        </p:nvPicPr>
        <p:blipFill>
          <a:blip r:embed="rId3"/>
          <a:srcRect/>
          <a:stretch>
            <a:fillRect/>
          </a:stretch>
        </p:blipFill>
        <p:spPr bwMode="auto">
          <a:xfrm>
            <a:off x="3071802" y="3884073"/>
            <a:ext cx="5940425" cy="297392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Autofit/>
          </a:bodyPr>
          <a:lstStyle/>
          <a:p>
            <a:r>
              <a:rPr lang="en-US" sz="3200" dirty="0" smtClean="0"/>
              <a:t>There are many rivers and lakes in the country. The chief rivers are the Waikato and the </a:t>
            </a:r>
            <a:r>
              <a:rPr lang="en-US" sz="3200" dirty="0" err="1" smtClean="0"/>
              <a:t>Wairu</a:t>
            </a:r>
            <a:r>
              <a:rPr lang="en-US" sz="3200" dirty="0" smtClean="0"/>
              <a:t>.</a:t>
            </a:r>
            <a:r>
              <a:rPr lang="ru-RU" sz="3200" dirty="0" smtClean="0"/>
              <a:t/>
            </a:r>
            <a:br>
              <a:rPr lang="ru-RU" sz="3200" dirty="0" smtClean="0"/>
            </a:br>
            <a:endParaRPr lang="ru-RU" sz="3200" dirty="0"/>
          </a:p>
        </p:txBody>
      </p:sp>
      <p:pic>
        <p:nvPicPr>
          <p:cNvPr id="3" name="Рисунок 2" descr="Chapter 13 Colonial Wars"/>
          <p:cNvPicPr/>
          <p:nvPr/>
        </p:nvPicPr>
        <p:blipFill>
          <a:blip r:embed="rId2"/>
          <a:srcRect/>
          <a:stretch>
            <a:fillRect/>
          </a:stretch>
        </p:blipFill>
        <p:spPr bwMode="auto">
          <a:xfrm>
            <a:off x="285720" y="2000240"/>
            <a:ext cx="3857652" cy="3643338"/>
          </a:xfrm>
          <a:prstGeom prst="rect">
            <a:avLst/>
          </a:prstGeom>
          <a:noFill/>
          <a:ln w="9525">
            <a:noFill/>
            <a:miter lim="800000"/>
            <a:headEnd/>
            <a:tailEnd/>
          </a:ln>
        </p:spPr>
      </p:pic>
      <p:pic>
        <p:nvPicPr>
          <p:cNvPr id="4" name="Рисунок 3" descr="ФотоТелеграф &quot; novaya-zelandiya"/>
          <p:cNvPicPr/>
          <p:nvPr/>
        </p:nvPicPr>
        <p:blipFill>
          <a:blip r:embed="rId3"/>
          <a:srcRect/>
          <a:stretch>
            <a:fillRect/>
          </a:stretch>
        </p:blipFill>
        <p:spPr bwMode="auto">
          <a:xfrm>
            <a:off x="4500562" y="2000240"/>
            <a:ext cx="4357718" cy="36433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928802"/>
            <a:ext cx="8229600" cy="1143000"/>
          </a:xfrm>
        </p:spPr>
        <p:txBody>
          <a:bodyPr>
            <a:normAutofit fontScale="90000"/>
          </a:bodyPr>
          <a:lstStyle/>
          <a:p>
            <a:r>
              <a:rPr lang="en-US" sz="3100" dirty="0" smtClean="0"/>
              <a:t>The native animals in the country is the kiwi. This interesting bird lives in the wet parts of the thick bushes. In the day-time the bird does not go out. It comes out only at night to find food. Kiwis cannot fly. Many years ago kiwis were hunted for food. Now the government does not permit the hunting the kiwis. </a:t>
            </a:r>
            <a:r>
              <a:rPr lang="ru-RU" sz="3100" dirty="0" err="1" smtClean="0"/>
              <a:t>The</a:t>
            </a:r>
            <a:r>
              <a:rPr lang="ru-RU" sz="3100" dirty="0" smtClean="0"/>
              <a:t> </a:t>
            </a:r>
            <a:r>
              <a:rPr lang="ru-RU" sz="3100" dirty="0" err="1" smtClean="0"/>
              <a:t>kiwi</a:t>
            </a:r>
            <a:r>
              <a:rPr lang="ru-RU" sz="3100" dirty="0" smtClean="0"/>
              <a:t> </a:t>
            </a:r>
            <a:r>
              <a:rPr lang="ru-RU" sz="3100" dirty="0" err="1" smtClean="0"/>
              <a:t>is</a:t>
            </a:r>
            <a:r>
              <a:rPr lang="ru-RU" sz="3100" dirty="0" smtClean="0"/>
              <a:t> </a:t>
            </a:r>
            <a:r>
              <a:rPr lang="ru-RU" sz="3100" dirty="0" err="1" smtClean="0"/>
              <a:t>now</a:t>
            </a:r>
            <a:r>
              <a:rPr lang="ru-RU" sz="3100" dirty="0" smtClean="0"/>
              <a:t> </a:t>
            </a:r>
            <a:r>
              <a:rPr lang="ru-RU" sz="3100" dirty="0" err="1" smtClean="0"/>
              <a:t>the</a:t>
            </a:r>
            <a:r>
              <a:rPr lang="ru-RU" sz="3100" dirty="0" smtClean="0"/>
              <a:t> </a:t>
            </a:r>
            <a:r>
              <a:rPr lang="ru-RU" sz="3100" dirty="0" err="1" smtClean="0"/>
              <a:t>symbol</a:t>
            </a:r>
            <a:r>
              <a:rPr lang="ru-RU" sz="3100" dirty="0" smtClean="0"/>
              <a:t> </a:t>
            </a:r>
            <a:r>
              <a:rPr lang="ru-RU" sz="3100" dirty="0" err="1" smtClean="0"/>
              <a:t>of</a:t>
            </a:r>
            <a:r>
              <a:rPr lang="ru-RU" sz="3100" dirty="0" smtClean="0"/>
              <a:t> </a:t>
            </a:r>
            <a:r>
              <a:rPr lang="ru-RU" sz="3100" dirty="0" err="1" smtClean="0"/>
              <a:t>New</a:t>
            </a:r>
            <a:r>
              <a:rPr lang="ru-RU" sz="3100" dirty="0" smtClean="0"/>
              <a:t> </a:t>
            </a:r>
            <a:r>
              <a:rPr lang="ru-RU" sz="3100" dirty="0" err="1" smtClean="0"/>
              <a:t>Zealand</a:t>
            </a:r>
            <a:r>
              <a:rPr lang="ru-RU" sz="3100" dirty="0" smtClean="0"/>
              <a:t>.</a:t>
            </a:r>
            <a:r>
              <a:rPr lang="ru-RU" dirty="0" smtClean="0"/>
              <a:t/>
            </a:r>
            <a:br>
              <a:rPr lang="ru-RU" dirty="0" smtClean="0"/>
            </a:br>
            <a:endParaRPr lang="ru-RU" dirty="0"/>
          </a:p>
        </p:txBody>
      </p:sp>
      <p:pic>
        <p:nvPicPr>
          <p:cNvPr id="3" name="Рисунок 2" descr="Animal pictures of the week: 15 July 2011 - Telegraph"/>
          <p:cNvPicPr/>
          <p:nvPr/>
        </p:nvPicPr>
        <p:blipFill>
          <a:blip r:embed="rId2"/>
          <a:srcRect/>
          <a:stretch>
            <a:fillRect/>
          </a:stretch>
        </p:blipFill>
        <p:spPr bwMode="auto">
          <a:xfrm>
            <a:off x="5000628" y="3795598"/>
            <a:ext cx="4256097" cy="306240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229600" cy="1143000"/>
          </a:xfrm>
        </p:spPr>
        <p:txBody>
          <a:bodyPr>
            <a:noAutofit/>
          </a:bodyPr>
          <a:lstStyle/>
          <a:p>
            <a:r>
              <a:rPr lang="en-US" sz="3200" dirty="0" smtClean="0"/>
              <a:t>A popular place for tourists visiting New Zealand - lake </a:t>
            </a:r>
            <a:r>
              <a:rPr lang="en-US" sz="3200" dirty="0" err="1" smtClean="0"/>
              <a:t>Taupo</a:t>
            </a:r>
            <a:r>
              <a:rPr lang="en-US" sz="3200" dirty="0" smtClean="0"/>
              <a:t>. It was formed by volcanic eruption about 27 000 years ago. </a:t>
            </a:r>
            <a:endParaRPr lang="ru-RU" sz="3200" dirty="0"/>
          </a:p>
        </p:txBody>
      </p:sp>
      <p:pic>
        <p:nvPicPr>
          <p:cNvPr id="3" name="Рисунок 2" descr="English-Speaking Countries Англо-говорящие стр ВКонтакте"/>
          <p:cNvPicPr/>
          <p:nvPr/>
        </p:nvPicPr>
        <p:blipFill>
          <a:blip r:embed="rId2"/>
          <a:srcRect/>
          <a:stretch>
            <a:fillRect/>
          </a:stretch>
        </p:blipFill>
        <p:spPr bwMode="auto">
          <a:xfrm>
            <a:off x="214282" y="2214554"/>
            <a:ext cx="5940425" cy="2738192"/>
          </a:xfrm>
          <a:prstGeom prst="rect">
            <a:avLst/>
          </a:prstGeom>
          <a:noFill/>
          <a:ln w="9525">
            <a:noFill/>
            <a:miter lim="800000"/>
            <a:headEnd/>
            <a:tailEnd/>
          </a:ln>
        </p:spPr>
      </p:pic>
      <p:pic>
        <p:nvPicPr>
          <p:cNvPr id="5" name="Рисунок 4" descr="Озеро Таупо Глобус-тур"/>
          <p:cNvPicPr/>
          <p:nvPr/>
        </p:nvPicPr>
        <p:blipFill>
          <a:blip r:embed="rId3"/>
          <a:srcRect/>
          <a:stretch>
            <a:fillRect/>
          </a:stretch>
        </p:blipFill>
        <p:spPr bwMode="auto">
          <a:xfrm>
            <a:off x="4786282" y="3634404"/>
            <a:ext cx="4357718" cy="322359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TotalTime>
  <Words>232</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New Zealand </vt:lpstr>
      <vt:lpstr>New Zealand is a very interesting and beautiful country. </vt:lpstr>
      <vt:lpstr>New Zealand is an island country in the southwestern Pacific Ocean. The country geographically comprises two main landmasses – that of the North Island, or Te Ika-a-Māui, and the South Island, or Te Waipounamu – and numerous smaller islands. </vt:lpstr>
      <vt:lpstr>New Zealand is an independent island country in the Southwest Pacific Ocean. Its area is about 269 000 km². New Zealand belongs to a large island group called Polynesia. It’s a country consisting of two large islands and several dozen smaller islands, that can be far away from the main ones. </vt:lpstr>
      <vt:lpstr>New Zealand has a mild and temperate climate. It never gets too hot in summer and there are not too cold in winter. Feature of New Zealand is that summer months are December, January and February.  The average  temperatures is – ( from 10 °C to 16 °C ).   Also, Smoke and steam are characteristic features of New Zealand (they come from volcanoes and geysers). That’s why the Maoris called it the country of long white clouds. Because of the mild climate there are a lot of green forests and walleys. </vt:lpstr>
      <vt:lpstr>There are many mountains in New Zealand. The highest is Mount Cook  </vt:lpstr>
      <vt:lpstr>There are many rivers and lakes in the country. The chief rivers are the Waikato and the Wairu. </vt:lpstr>
      <vt:lpstr>The native animals in the country is the kiwi. This interesting bird lives in the wet parts of the thick bushes. In the day-time the bird does not go out. It comes out only at night to find food. Kiwis cannot fly. Many years ago kiwis were hunted for food. Now the government does not permit the hunting the kiwis. The kiwi is now the symbol of New Zealand. </vt:lpstr>
      <vt:lpstr>A popular place for tourists visiting New Zealand - lake Taupo. It was formed by volcanic eruption about 27 000 years ago.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dc:title>
  <dc:creator>Валя</dc:creator>
  <cp:lastModifiedBy>Валя</cp:lastModifiedBy>
  <cp:revision>3</cp:revision>
  <dcterms:created xsi:type="dcterms:W3CDTF">2014-12-02T18:26:02Z</dcterms:created>
  <dcterms:modified xsi:type="dcterms:W3CDTF">2014-12-02T18:49:05Z</dcterms:modified>
</cp:coreProperties>
</file>