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2CEDEDF-2CC1-4D99-B86E-8BBF2F7E2B51}" type="datetimeFigureOut">
              <a:rPr lang="uk-UA" smtClean="0"/>
              <a:t>02.04.2014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CBD4B3-5621-4007-B1E0-15011E73495B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0"/>
            <a:ext cx="7543800" cy="4077072"/>
          </a:xfrm>
        </p:spPr>
        <p:txBody>
          <a:bodyPr/>
          <a:lstStyle/>
          <a:p>
            <a:pPr algn="ctr"/>
            <a:r>
              <a:rPr lang="uk-UA" sz="7200" dirty="0" smtClean="0"/>
              <a:t>Найвідоміші письменники сучасності</a:t>
            </a:r>
            <a:endParaRPr lang="uk-UA" sz="7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Хто ж вони?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869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81800" cy="1080120"/>
          </a:xfrm>
        </p:spPr>
        <p:txBody>
          <a:bodyPr>
            <a:normAutofit/>
          </a:bodyPr>
          <a:lstStyle/>
          <a:p>
            <a:r>
              <a:rPr lang="uk-UA" dirty="0"/>
              <a:t>Елізабет </a:t>
            </a:r>
            <a:r>
              <a:rPr lang="uk-UA" dirty="0" err="1"/>
              <a:t>Мун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248634" y="1268760"/>
            <a:ext cx="2954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</a:t>
            </a:r>
            <a:r>
              <a:rPr lang="uk-UA" dirty="0" smtClean="0"/>
              <a:t>мериканська письменниця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48634" y="1684885"/>
            <a:ext cx="8571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/>
              <a:t>Мун</a:t>
            </a:r>
            <a:r>
              <a:rPr lang="uk-UA" dirty="0" smtClean="0"/>
              <a:t> пише романи в жанрі наукової фантастики. Першою книгою Елізабет став роман під назвою «Шлях найманця » (1990 рік). На рахунку письменниці такі премії , як: Премія </a:t>
            </a:r>
            <a:r>
              <a:rPr lang="uk-UA" dirty="0" err="1" smtClean="0"/>
              <a:t>Комптон</a:t>
            </a:r>
            <a:r>
              <a:rPr lang="uk-UA" dirty="0" smtClean="0"/>
              <a:t> Крок (1990 рік) , премія « </a:t>
            </a:r>
            <a:r>
              <a:rPr lang="uk-UA" dirty="0" err="1" smtClean="0"/>
              <a:t>Небьюла</a:t>
            </a:r>
            <a:r>
              <a:rPr lang="uk-UA" dirty="0" smtClean="0"/>
              <a:t> » за кращий роман (2003 рік) і премія Роберта </a:t>
            </a:r>
            <a:r>
              <a:rPr lang="uk-UA" dirty="0" err="1" smtClean="0"/>
              <a:t>Хайнлайна</a:t>
            </a:r>
            <a:r>
              <a:rPr lang="uk-UA" dirty="0" smtClean="0"/>
              <a:t>  (2007 рік).</a:t>
            </a:r>
            <a:endParaRPr lang="uk-UA" dirty="0"/>
          </a:p>
        </p:txBody>
      </p:sp>
      <p:pic>
        <p:nvPicPr>
          <p:cNvPr id="7170" name="Picture 2" descr="http://img11.nnm.me/e/5/9/b/a/2c19cbbbd7a8e344af00d131a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53" y="2708920"/>
            <a:ext cx="3214111" cy="38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ata.fantlab.ru/images/autors/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2880320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81800" cy="1008112"/>
          </a:xfrm>
        </p:spPr>
        <p:txBody>
          <a:bodyPr/>
          <a:lstStyle/>
          <a:p>
            <a:r>
              <a:rPr lang="uk-UA" dirty="0"/>
              <a:t>Річард </a:t>
            </a:r>
            <a:r>
              <a:rPr lang="uk-UA" dirty="0" err="1"/>
              <a:t>Метісон</a:t>
            </a:r>
            <a:r>
              <a:rPr lang="uk-UA" dirty="0"/>
              <a:t> 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60" y="3153470"/>
            <a:ext cx="4686626" cy="323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51520" y="1268760"/>
            <a:ext cx="416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Американський </a:t>
            </a:r>
            <a:r>
              <a:rPr lang="uk-UA" dirty="0"/>
              <a:t>письменник і сценарист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87164" y="1672848"/>
            <a:ext cx="8648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/>
              <a:t>Метісон</a:t>
            </a:r>
            <a:r>
              <a:rPr lang="uk-UA" dirty="0"/>
              <a:t> працює в жанрі </a:t>
            </a:r>
            <a:r>
              <a:rPr lang="uk-UA" dirty="0" err="1"/>
              <a:t>фентезі</a:t>
            </a:r>
            <a:r>
              <a:rPr lang="uk-UA" dirty="0"/>
              <a:t> , жахи і наукова фантастика. Велика частина його творів була екранізована. Такі знамениті в сучасності фільми, як «Легенда пекельного будинку » (1973 рік) - роман « Пекельний будинок » , «Куди приводять мрії » (1998 рік) , « Відгомін луни » (1999 рік) - роман « Відгомін луни » , «Я - легенда »(2007 рік) були зняті саме за його творами.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70212"/>
            <a:ext cx="2442082" cy="325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66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781800" cy="1080120"/>
          </a:xfrm>
        </p:spPr>
        <p:txBody>
          <a:bodyPr/>
          <a:lstStyle/>
          <a:p>
            <a:r>
              <a:rPr lang="uk-UA" dirty="0" err="1"/>
              <a:t>Харукі</a:t>
            </a:r>
            <a:r>
              <a:rPr lang="uk-UA" dirty="0"/>
              <a:t> </a:t>
            </a:r>
            <a:r>
              <a:rPr lang="uk-UA" dirty="0" err="1"/>
              <a:t>Муракамі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23528" y="1340768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Я</a:t>
            </a:r>
            <a:r>
              <a:rPr lang="uk-UA" dirty="0" smtClean="0"/>
              <a:t>понський письменник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51520" y="1710100"/>
            <a:ext cx="52660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У 1979 році світ побачила його перша повість під назвою «Слухай пісню вітру» , за сумісництвом вона стала першою частиною , так званої « Трилогії Пацюка ». За цю книгу </a:t>
            </a:r>
            <a:r>
              <a:rPr lang="uk-UA" dirty="0" err="1" smtClean="0"/>
              <a:t>Муракамі</a:t>
            </a:r>
            <a:r>
              <a:rPr lang="uk-UA" dirty="0" smtClean="0"/>
              <a:t> був удостоєний премії « </a:t>
            </a:r>
            <a:r>
              <a:rPr lang="uk-UA" dirty="0" err="1" smtClean="0"/>
              <a:t>Гундзи</a:t>
            </a:r>
            <a:r>
              <a:rPr lang="uk-UA" dirty="0" smtClean="0"/>
              <a:t> </a:t>
            </a:r>
            <a:r>
              <a:rPr lang="uk-UA" dirty="0" err="1" smtClean="0"/>
              <a:t>сіндзін</a:t>
            </a:r>
            <a:r>
              <a:rPr lang="uk-UA" dirty="0" smtClean="0"/>
              <a:t> </a:t>
            </a:r>
            <a:r>
              <a:rPr lang="uk-UA" dirty="0" err="1" smtClean="0"/>
              <a:t>-се</a:t>
            </a:r>
            <a:r>
              <a:rPr lang="uk-UA" dirty="0" smtClean="0"/>
              <a:t> » в номінації кращий початківець письменник. Дана книга вже до кінця року була розпродана в дуже більшому накладі . А ось в 1980 році письменник опублікував другу частину трилогії - повість « </a:t>
            </a:r>
            <a:r>
              <a:rPr lang="uk-UA" dirty="0" err="1" smtClean="0"/>
              <a:t>Пінбол</a:t>
            </a:r>
            <a:r>
              <a:rPr lang="uk-UA" dirty="0" smtClean="0"/>
              <a:t> 1973 ». Третя частина « Трилогії Пацюка » побачила світ у 1982 році. Це був роман під назвою «Полювання на овець ». Після виходу цього роману </a:t>
            </a:r>
            <a:r>
              <a:rPr lang="uk-UA" dirty="0" err="1" smtClean="0"/>
              <a:t>Мукакамі</a:t>
            </a:r>
            <a:r>
              <a:rPr lang="uk-UA" dirty="0" smtClean="0"/>
              <a:t> був нагороджений черговий премією. Письменник має почесну премію імені </a:t>
            </a:r>
            <a:r>
              <a:rPr lang="uk-UA" dirty="0" err="1" smtClean="0"/>
              <a:t>Франца</a:t>
            </a:r>
            <a:r>
              <a:rPr lang="uk-UA" dirty="0" smtClean="0"/>
              <a:t> Кафки (2006 рік). Такі знамениті романи письменника , як - «Все божі діти можуть танцювати » (2007 рік) і «Норвезький ліс » (2010 рік) були екрановані.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47" y="2276872"/>
            <a:ext cx="342758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66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781800" cy="1080120"/>
          </a:xfrm>
        </p:spPr>
        <p:txBody>
          <a:bodyPr/>
          <a:lstStyle/>
          <a:p>
            <a:r>
              <a:rPr lang="uk-UA" dirty="0" err="1"/>
              <a:t>Айзек</a:t>
            </a:r>
            <a:r>
              <a:rPr lang="uk-UA" dirty="0"/>
              <a:t> Адамсон 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8997"/>
            <a:ext cx="249258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23528" y="1340768"/>
            <a:ext cx="263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</a:t>
            </a:r>
            <a:r>
              <a:rPr lang="uk-UA" dirty="0" smtClean="0"/>
              <a:t>мериканський прозаїк 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319968" y="1718256"/>
            <a:ext cx="8572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Відомий нам по знаменитій серії детективів про пригоди журналіста Біллі Чакі в Японії , </a:t>
            </a:r>
            <a:r>
              <a:rPr lang="uk-UA" dirty="0" err="1" smtClean="0"/>
              <a:t>Айзек</a:t>
            </a:r>
            <a:r>
              <a:rPr lang="uk-UA" dirty="0" smtClean="0"/>
              <a:t> Адамсон завершує наш список «Знамениті письменники нашого часу». Його роман під назвою « Розборки в Токіо» був екранізований відомою компанією «Соні </a:t>
            </a:r>
            <a:r>
              <a:rPr lang="uk-UA" dirty="0" err="1" smtClean="0"/>
              <a:t>Пікччерс</a:t>
            </a:r>
            <a:r>
              <a:rPr lang="uk-UA" dirty="0" smtClean="0"/>
              <a:t> </a:t>
            </a:r>
            <a:r>
              <a:rPr lang="uk-UA" dirty="0" err="1" smtClean="0"/>
              <a:t>Ентертеймент</a:t>
            </a:r>
            <a:r>
              <a:rPr lang="uk-UA" dirty="0" smtClean="0"/>
              <a:t> » і отримав позитивну оцінку з боку відомих критиків.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8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43" y="21215"/>
            <a:ext cx="6781800" cy="1224136"/>
          </a:xfrm>
        </p:spPr>
        <p:txBody>
          <a:bodyPr/>
          <a:lstStyle/>
          <a:p>
            <a:r>
              <a:rPr lang="vi-VN" dirty="0"/>
              <a:t>Сті́вен Е́двін Кі́нг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17391" y="141277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Сті́вен Е́двін Кі́нг</a:t>
            </a:r>
            <a:r>
              <a:rPr lang="uk-UA" dirty="0" smtClean="0"/>
              <a:t> </a:t>
            </a:r>
            <a:r>
              <a:rPr lang="vi-VN" dirty="0" smtClean="0"/>
              <a:t>— американський письменник, автор більш ніж 200 творів, серед яких понад 40 книг бестселерів в стилях жахи ,фентезі, трилер, містика. Також писав під псевдонімом Річард Бахман . Було продано більш ніж 350 млн копій його романів та збірок оповідань. На основі його історій знято ряд фільмів. У 2003 році Стівен Кінг став лауреатом найвищої премії США в області літератури — медалі «За особливий внесок в американську літературу». </a:t>
            </a:r>
            <a:endParaRPr lang="uk-UA" dirty="0"/>
          </a:p>
        </p:txBody>
      </p:sp>
      <p:pic>
        <p:nvPicPr>
          <p:cNvPr id="11266" name="Picture 2" descr="http://myst-library.ru/wp-content/uploads/2008/06/sk_phot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43" y="2924944"/>
            <a:ext cx="4529924" cy="33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34525"/>
            <a:ext cx="2314011" cy="336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9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781800" cy="936104"/>
          </a:xfrm>
        </p:spPr>
        <p:txBody>
          <a:bodyPr/>
          <a:lstStyle/>
          <a:p>
            <a:r>
              <a:rPr lang="uk-UA" dirty="0"/>
              <a:t>Маргарет </a:t>
            </a:r>
            <a:r>
              <a:rPr lang="uk-UA" dirty="0" err="1"/>
              <a:t>Етвуд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79512" y="1124744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Маргарет </a:t>
            </a:r>
            <a:r>
              <a:rPr lang="uk-UA" dirty="0" err="1" smtClean="0"/>
              <a:t>Етвуд</a:t>
            </a:r>
            <a:r>
              <a:rPr lang="uk-UA" dirty="0" smtClean="0"/>
              <a:t> </a:t>
            </a:r>
            <a:r>
              <a:rPr lang="en-US" dirty="0" smtClean="0"/>
              <a:t>—</a:t>
            </a:r>
            <a:r>
              <a:rPr lang="uk-UA" dirty="0" smtClean="0"/>
              <a:t>канадська письменниця, поетеса, літературний критик і активіст захисту навколишнього середовища. Хоча вона відоміша як автор прози, вона також має численні нагороди за свою поезію і більше 15 виданих поетичних збірок. Багато її віршів були надихані міфами та казками, якими вона цікавилася змалку. </a:t>
            </a:r>
            <a:r>
              <a:rPr lang="uk-UA" dirty="0" err="1" smtClean="0"/>
              <a:t>Етвуд</a:t>
            </a:r>
            <a:r>
              <a:rPr lang="uk-UA" dirty="0" smtClean="0"/>
              <a:t> публікувала оповідання в </a:t>
            </a:r>
            <a:r>
              <a:rPr lang="en-US" dirty="0" smtClean="0"/>
              <a:t>Tamarack Review, Alphabet, Harper's, CBC Anthology, Ms., Saturday Night, Playboy, </a:t>
            </a:r>
            <a:r>
              <a:rPr lang="uk-UA" dirty="0" smtClean="0"/>
              <a:t>та багатьох інших. Вона також видала чотири збірки оповідань і три збірки коротких прозових робіт. 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59"/>
            <a:ext cx="4274046" cy="334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13468"/>
            <a:ext cx="242714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3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781800" cy="1008112"/>
          </a:xfrm>
        </p:spPr>
        <p:txBody>
          <a:bodyPr/>
          <a:lstStyle/>
          <a:p>
            <a:r>
              <a:rPr lang="uk-UA" dirty="0" err="1"/>
              <a:t>Фредерік</a:t>
            </a:r>
            <a:r>
              <a:rPr lang="uk-UA" dirty="0"/>
              <a:t> </a:t>
            </a:r>
            <a:r>
              <a:rPr lang="uk-UA" dirty="0" err="1"/>
              <a:t>Бегбедер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/>
              <a:t>Бегбедер</a:t>
            </a:r>
            <a:r>
              <a:rPr lang="uk-UA" dirty="0"/>
              <a:t> є одним з кращих письменників у сучасній французькій літературі . Народився письменник в 1965 році. До того, як став письменником , </a:t>
            </a:r>
            <a:r>
              <a:rPr lang="uk-UA" dirty="0" err="1"/>
              <a:t>Бегбедер</a:t>
            </a:r>
            <a:r>
              <a:rPr lang="uk-UA" dirty="0"/>
              <a:t> близько десяти років займався рекламним бізнесом. Найвідоміші твори письменника , які принесли йому славу - це такі романи , як « Канікули в комі » (1995 рік) , « 99 франків » (2000 рік) , «Романтичний егоїст » (2005 рік).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2545443" cy="3820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95094"/>
            <a:ext cx="4678415" cy="30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3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81800" cy="1008112"/>
          </a:xfrm>
        </p:spPr>
        <p:txBody>
          <a:bodyPr/>
          <a:lstStyle/>
          <a:p>
            <a:r>
              <a:rPr lang="uk-UA" dirty="0"/>
              <a:t>Мішель </a:t>
            </a:r>
            <a:r>
              <a:rPr lang="uk-UA" dirty="0" err="1"/>
              <a:t>Уельбек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Французький письменник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638092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/>
              <a:t>Письменник-</a:t>
            </a:r>
            <a:r>
              <a:rPr lang="uk-UA" dirty="0"/>
              <a:t> прозаїк , есеїст і поет </a:t>
            </a:r>
            <a:r>
              <a:rPr lang="uk-UA" dirty="0" err="1"/>
              <a:t>Уельбек</a:t>
            </a:r>
            <a:r>
              <a:rPr lang="uk-UA" dirty="0"/>
              <a:t> народився в 1958 році. За свою творчість </a:t>
            </a:r>
            <a:r>
              <a:rPr lang="uk-UA" dirty="0" err="1"/>
              <a:t>Уельбека</a:t>
            </a:r>
            <a:r>
              <a:rPr lang="uk-UA" dirty="0"/>
              <a:t> нагородили величезною кількістю різноманітних премій. Одними з таких нагород стали: Гран </a:t>
            </a:r>
            <a:r>
              <a:rPr lang="uk-UA" dirty="0" err="1"/>
              <a:t>-прі</a:t>
            </a:r>
            <a:r>
              <a:rPr lang="uk-UA" dirty="0"/>
              <a:t> премія в галузі літератури за його творіння під назвою «Елементарні частинки » (1998 рік) , приз Паризького кінофестивалю за роман «Платформа » (2001 рік). Також письменник не раз називався найпопулярнішим серед читачів автором романів сучасності.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3108960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3429000"/>
            <a:ext cx="55245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1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81800" cy="936104"/>
          </a:xfrm>
        </p:spPr>
        <p:txBody>
          <a:bodyPr/>
          <a:lstStyle/>
          <a:p>
            <a:r>
              <a:rPr lang="uk-UA" dirty="0" err="1"/>
              <a:t>Умберто</a:t>
            </a:r>
            <a:r>
              <a:rPr lang="uk-UA" dirty="0"/>
              <a:t> </a:t>
            </a:r>
            <a:r>
              <a:rPr lang="uk-UA" dirty="0" err="1"/>
              <a:t>Еко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Італійський </a:t>
            </a:r>
            <a:r>
              <a:rPr lang="uk-UA" dirty="0"/>
              <a:t>письменник і фахівець з масовій культурі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/>
              <a:t>Умберто</a:t>
            </a:r>
            <a:r>
              <a:rPr lang="uk-UA" dirty="0"/>
              <a:t> </a:t>
            </a:r>
            <a:r>
              <a:rPr lang="uk-UA" dirty="0" err="1"/>
              <a:t>Еко</a:t>
            </a:r>
            <a:r>
              <a:rPr lang="uk-UA" dirty="0"/>
              <a:t> не раз був відзначений в перших рядках на одному ряду , де розмістилися кращі письменники сучасності. Його першим </a:t>
            </a:r>
            <a:r>
              <a:rPr lang="uk-UA" dirty="0" smtClean="0"/>
              <a:t>творінням, </a:t>
            </a:r>
            <a:r>
              <a:rPr lang="uk-UA" dirty="0"/>
              <a:t>опублікованими в 1980 році, став роман під назвою «Ім'я троянди</a:t>
            </a:r>
            <a:r>
              <a:rPr lang="uk-UA" dirty="0" smtClean="0"/>
              <a:t>», </a:t>
            </a:r>
            <a:r>
              <a:rPr lang="uk-UA" dirty="0"/>
              <a:t>який був віднесений до числа перших інтелектуальних романів світу . Даний роман був переведений на безліч мов світу і став класикою. А роман </a:t>
            </a:r>
            <a:r>
              <a:rPr lang="uk-UA" dirty="0" err="1"/>
              <a:t>Еко</a:t>
            </a:r>
            <a:r>
              <a:rPr lang="uk-UA" dirty="0"/>
              <a:t> « </a:t>
            </a:r>
            <a:r>
              <a:rPr lang="uk-UA" dirty="0" err="1"/>
              <a:t>Баудоліно</a:t>
            </a:r>
            <a:r>
              <a:rPr lang="uk-UA" dirty="0"/>
              <a:t> » критики назвали самим читаним у світі.</a:t>
            </a:r>
          </a:p>
          <a:p>
            <a:endParaRPr lang="uk-UA" dirty="0"/>
          </a:p>
        </p:txBody>
      </p:sp>
      <p:pic>
        <p:nvPicPr>
          <p:cNvPr id="1026" name="Picture 2" descr="http://temadaily.bg/userfiles/images/Kiril/umberto-ec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725083" cy="28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77" y="3665894"/>
            <a:ext cx="3093996" cy="278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36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781800" cy="936104"/>
          </a:xfrm>
        </p:spPr>
        <p:txBody>
          <a:bodyPr/>
          <a:lstStyle/>
          <a:p>
            <a:r>
              <a:rPr lang="uk-UA" dirty="0" err="1"/>
              <a:t>Пауло</a:t>
            </a:r>
            <a:r>
              <a:rPr lang="uk-UA" dirty="0"/>
              <a:t> </a:t>
            </a:r>
            <a:r>
              <a:rPr lang="uk-UA" dirty="0" err="1"/>
              <a:t>Коельо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30011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Бразильський </a:t>
            </a:r>
            <a:r>
              <a:rPr lang="uk-UA" dirty="0"/>
              <a:t>письменник.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66945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/>
              <a:t>Коельо</a:t>
            </a:r>
            <a:r>
              <a:rPr lang="uk-UA" dirty="0"/>
              <a:t> - один з небагатьох неабияких письменників сучасного світу. Його роман « Алхімік » (1988 рік) був переведений на 50 мов світу і носить почесний статус культового твору. На сьогоднішній день цей роман займає найбільш рейтингові строчки серед найбільш продаваних книг у всьому світі і історії Бразилії . До речі , саме з цієї причини роман був занесений до Книги рекордів </a:t>
            </a:r>
            <a:r>
              <a:rPr lang="uk-UA" dirty="0" err="1"/>
              <a:t>Гіннеса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44" y="3212976"/>
            <a:ext cx="49763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85816"/>
            <a:ext cx="3024336" cy="342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0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781800" cy="1008112"/>
          </a:xfrm>
        </p:spPr>
        <p:txBody>
          <a:bodyPr>
            <a:normAutofit fontScale="90000"/>
          </a:bodyPr>
          <a:lstStyle/>
          <a:p>
            <a:r>
              <a:rPr lang="uk-UA" dirty="0"/>
              <a:t>Габріель </a:t>
            </a:r>
            <a:r>
              <a:rPr lang="uk-UA" dirty="0" err="1"/>
              <a:t>Гарсія</a:t>
            </a:r>
            <a:r>
              <a:rPr lang="uk-UA" dirty="0"/>
              <a:t> Маркес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1545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Колумбійський </a:t>
            </a:r>
            <a:r>
              <a:rPr lang="uk-UA" dirty="0"/>
              <a:t>письменник.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Письменник по життю і юрист за </a:t>
            </a:r>
            <a:r>
              <a:rPr lang="uk-UA" dirty="0" smtClean="0"/>
              <a:t>освітою. </a:t>
            </a:r>
            <a:r>
              <a:rPr lang="uk-UA" dirty="0"/>
              <a:t>Габріель </a:t>
            </a:r>
            <a:r>
              <a:rPr lang="uk-UA" dirty="0" err="1"/>
              <a:t>Гарсія</a:t>
            </a:r>
            <a:r>
              <a:rPr lang="uk-UA" dirty="0"/>
              <a:t> Маркес народився в 1927 році. Знамениті романи письменника - це « Полковнику ніхто не пише » (1957 рік) , «Сто років самотності » (1967 рік) , « Кохання під час холери » (1985 рік) , «Генерал у своєму лабіринті » (1989 рік) , « Мої сумні повії »(2004 рік</a:t>
            </a:r>
            <a:r>
              <a:rPr lang="uk-UA" dirty="0" smtClean="0"/>
              <a:t>).</a:t>
            </a:r>
          </a:p>
          <a:p>
            <a:pPr algn="just"/>
            <a:r>
              <a:rPr lang="uk-UA" dirty="0"/>
              <a:t>  </a:t>
            </a:r>
            <a:r>
              <a:rPr lang="uk-UA" dirty="0" smtClean="0"/>
              <a:t>     У </a:t>
            </a:r>
            <a:r>
              <a:rPr lang="uk-UA" dirty="0"/>
              <a:t>1982 році Маркес отримав Нобелівську премію в галузі літератури. Починаючи з 2006 року , письменник публікує виключно мемуари.</a:t>
            </a:r>
          </a:p>
          <a:p>
            <a:pPr algn="just"/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7" y="3284984"/>
            <a:ext cx="470052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821191" cy="339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3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781800" cy="936104"/>
          </a:xfrm>
        </p:spPr>
        <p:txBody>
          <a:bodyPr/>
          <a:lstStyle/>
          <a:p>
            <a:r>
              <a:rPr lang="uk-UA" dirty="0"/>
              <a:t>Віктор </a:t>
            </a:r>
            <a:r>
              <a:rPr lang="uk-UA" dirty="0" err="1"/>
              <a:t>Пєлєвін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64364" y="101208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Російський </a:t>
            </a:r>
            <a:r>
              <a:rPr lang="uk-UA" dirty="0"/>
              <a:t>письменник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364" y="138141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 smtClean="0"/>
              <a:t>Пелевін</a:t>
            </a:r>
            <a:r>
              <a:rPr lang="uk-UA" dirty="0" smtClean="0"/>
              <a:t> </a:t>
            </a:r>
            <a:r>
              <a:rPr lang="uk-UA" dirty="0"/>
              <a:t>- один з небагатьох вітчизняних письменників </a:t>
            </a:r>
            <a:r>
              <a:rPr lang="uk-UA" dirty="0" smtClean="0"/>
              <a:t>сучасності, </a:t>
            </a:r>
            <a:r>
              <a:rPr lang="uk-UA" dirty="0"/>
              <a:t>який був згаданий у списку «Знамениті письменники </a:t>
            </a:r>
            <a:r>
              <a:rPr lang="uk-UA" dirty="0" smtClean="0"/>
              <a:t>світу» </a:t>
            </a:r>
            <a:r>
              <a:rPr lang="uk-UA" dirty="0"/>
              <a:t>поряд з такими </a:t>
            </a:r>
            <a:r>
              <a:rPr lang="uk-UA" dirty="0" smtClean="0"/>
              <a:t>письменниками, </a:t>
            </a:r>
            <a:r>
              <a:rPr lang="uk-UA" dirty="0"/>
              <a:t>як Габріелем Гарсіа Маркес , </a:t>
            </a:r>
            <a:r>
              <a:rPr lang="uk-UA" dirty="0" err="1"/>
              <a:t>Харукі</a:t>
            </a:r>
            <a:r>
              <a:rPr lang="uk-UA" dirty="0"/>
              <a:t> </a:t>
            </a:r>
            <a:r>
              <a:rPr lang="uk-UA" dirty="0" err="1"/>
              <a:t>Муракамі</a:t>
            </a:r>
            <a:r>
              <a:rPr lang="uk-UA" dirty="0"/>
              <a:t> та </a:t>
            </a:r>
            <a:r>
              <a:rPr lang="uk-UA" dirty="0" err="1"/>
              <a:t>Умберто</a:t>
            </a:r>
            <a:r>
              <a:rPr lang="uk-UA" dirty="0"/>
              <a:t> </a:t>
            </a:r>
            <a:r>
              <a:rPr lang="uk-UA" dirty="0" err="1"/>
              <a:t>Еко</a:t>
            </a:r>
            <a:r>
              <a:rPr lang="uk-UA" dirty="0"/>
              <a:t>. Після такого роману , як « Чапаєв і пустота </a:t>
            </a:r>
            <a:r>
              <a:rPr lang="uk-UA" dirty="0" smtClean="0"/>
              <a:t>», Віктор </a:t>
            </a:r>
            <a:r>
              <a:rPr lang="uk-UA" dirty="0"/>
              <a:t>був названий одним з найбільш культових письменників.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5426968" cy="35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36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781800" cy="1008112"/>
          </a:xfrm>
        </p:spPr>
        <p:txBody>
          <a:bodyPr>
            <a:normAutofit/>
          </a:bodyPr>
          <a:lstStyle/>
          <a:p>
            <a:r>
              <a:rPr lang="uk-UA" dirty="0"/>
              <a:t>Джон </a:t>
            </a:r>
            <a:r>
              <a:rPr lang="uk-UA" dirty="0" err="1"/>
              <a:t>Ірвінг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2811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Американський письменник.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3" y="3501008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393" y="1772816"/>
            <a:ext cx="8480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/>
              <a:t>Ірвінг</a:t>
            </a:r>
            <a:r>
              <a:rPr lang="uk-UA" dirty="0"/>
              <a:t> визнаний майстром психологічної прози. Першою книгою </a:t>
            </a:r>
            <a:r>
              <a:rPr lang="uk-UA" dirty="0" err="1"/>
              <a:t>Ірвінга</a:t>
            </a:r>
            <a:r>
              <a:rPr lang="uk-UA" dirty="0"/>
              <a:t> став його роман під назвою « Сімейне життя вагою в 158 фунтів » , а от другий роман Джона «Світ очима </a:t>
            </a:r>
            <a:r>
              <a:rPr lang="uk-UA" dirty="0" err="1"/>
              <a:t>Гарпа</a:t>
            </a:r>
            <a:r>
              <a:rPr lang="uk-UA" dirty="0"/>
              <a:t> » отримав Національну книжкову премію. За цей же роман , а вірніше його екранізацію письменник отримав « Оскар». Ще один « Оскар » поповнив колекцію Джона за кіносценарій до кінокартини «Правила виноробів 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267322" cy="30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5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781800" cy="1080120"/>
          </a:xfrm>
        </p:spPr>
        <p:txBody>
          <a:bodyPr/>
          <a:lstStyle/>
          <a:p>
            <a:r>
              <a:rPr lang="uk-UA" dirty="0" err="1"/>
              <a:t>Бернхард</a:t>
            </a:r>
            <a:r>
              <a:rPr lang="uk-UA" dirty="0"/>
              <a:t> </a:t>
            </a:r>
            <a:r>
              <a:rPr lang="uk-UA" dirty="0" err="1"/>
              <a:t>Шлинк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424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Німецький </a:t>
            </a:r>
            <a:r>
              <a:rPr lang="uk-UA" dirty="0"/>
              <a:t>письменник.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552" y="172782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Народився письменник в 1944 році. Його роман « Читець» був названий однією з найуспішніших книжок в історії Німеччини . Роман був переведений на величезну кількість мов світу і став одним з найбільш затребуваних серед читачів. З 1990 року </a:t>
            </a:r>
            <a:r>
              <a:rPr lang="uk-UA" dirty="0" err="1"/>
              <a:t>Шлинк</a:t>
            </a:r>
            <a:r>
              <a:rPr lang="uk-UA" dirty="0"/>
              <a:t> веде викладацьку діяльність і має статус професора при університеті імені Гумбольдта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146" name="Picture 2" descr="http://newslab.ru/images/review/book/2010/07.10/%D1%88%D0%BB%D0%B8%D0%BD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654089" cy="32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3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69</TotalTime>
  <Words>1113</Words>
  <Application>Microsoft Office PowerPoint</Application>
  <PresentationFormat>Екран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NewsPrint</vt:lpstr>
      <vt:lpstr>Найвідоміші письменники сучасності</vt:lpstr>
      <vt:lpstr>Фредерік Бегбедер </vt:lpstr>
      <vt:lpstr>Мішель Уельбек </vt:lpstr>
      <vt:lpstr>Умберто Еко </vt:lpstr>
      <vt:lpstr>Пауло Коельо </vt:lpstr>
      <vt:lpstr>Габріель Гарсія Маркес </vt:lpstr>
      <vt:lpstr>Віктор Пєлєвін </vt:lpstr>
      <vt:lpstr>Джон Ірвінг </vt:lpstr>
      <vt:lpstr>Бернхард Шлинк </vt:lpstr>
      <vt:lpstr>Елізабет Мун </vt:lpstr>
      <vt:lpstr>Річард Метісон </vt:lpstr>
      <vt:lpstr>Харукі Муракамі </vt:lpstr>
      <vt:lpstr>Айзек Адамсон </vt:lpstr>
      <vt:lpstr>Сті́вен Е́двін Кі́нг</vt:lpstr>
      <vt:lpstr>Маргарет Етвуд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Найвідоміші письменники сучасності</dc:title>
  <dc:creator>OON</dc:creator>
  <cp:lastModifiedBy>OON</cp:lastModifiedBy>
  <cp:revision>9</cp:revision>
  <dcterms:created xsi:type="dcterms:W3CDTF">2014-04-02T18:39:13Z</dcterms:created>
  <dcterms:modified xsi:type="dcterms:W3CDTF">2014-04-02T19:49:08Z</dcterms:modified>
</cp:coreProperties>
</file>