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60" r:id="rId6"/>
    <p:sldId id="261" r:id="rId7"/>
    <p:sldId id="264" r:id="rId8"/>
    <p:sldId id="262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CC234-7794-4095-A4E3-F162D797838D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574F0-A44D-40C3-99C9-43661572B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74F0-A44D-40C3-99C9-43661572B7D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Могло бути по-іншому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574F0-A44D-40C3-99C9-43661572B7D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ownloads\Lara_Fabian-ZHe_tem_9829(vmusice.net)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700808"/>
            <a:ext cx="6567264" cy="3370558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Марина Іванівна </a:t>
            </a:r>
            <a:r>
              <a:rPr lang="vi-VN" b="1" dirty="0" smtClean="0"/>
              <a:t>Цвєтаєва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26 </a:t>
            </a:r>
            <a:r>
              <a:rPr lang="ru-RU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вересня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  1892—31 </a:t>
            </a:r>
            <a:r>
              <a:rPr lang="ru-RU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серпня</a:t>
            </a:r>
            <a:r>
              <a:rPr lang="ru-RU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 1941) </a:t>
            </a:r>
            <a:endParaRPr lang="ru-RU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8" descr="cvetochnii-f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58200" cy="1624608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Молодість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краса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чіткіше</a:t>
            </a:r>
            <a:r>
              <a:rPr lang="ru-RU" dirty="0" smtClean="0"/>
              <a:t> </a:t>
            </a:r>
            <a:r>
              <a:rPr lang="ru-RU" dirty="0" err="1" smtClean="0"/>
              <a:t>вимальовуються</a:t>
            </a:r>
            <a:r>
              <a:rPr lang="ru-RU" dirty="0" smtClean="0"/>
              <a:t> на </a:t>
            </a:r>
            <a:r>
              <a:rPr lang="ru-RU" dirty="0" err="1" smtClean="0"/>
              <a:t>тлі</a:t>
            </a:r>
            <a:r>
              <a:rPr lang="ru-RU" dirty="0" smtClean="0"/>
              <a:t> </a:t>
            </a:r>
            <a:r>
              <a:rPr lang="ru-RU" dirty="0" err="1" smtClean="0"/>
              <a:t>страхітливого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страшного. </a:t>
            </a:r>
            <a:r>
              <a:rPr lang="ru-RU" dirty="0" err="1" smtClean="0"/>
              <a:t>Настрій</a:t>
            </a:r>
            <a:r>
              <a:rPr lang="ru-RU" dirty="0" smtClean="0"/>
              <a:t> -</a:t>
            </a:r>
            <a:r>
              <a:rPr lang="ru-RU" dirty="0" err="1" smtClean="0"/>
              <a:t>сумний</a:t>
            </a:r>
            <a:r>
              <a:rPr lang="ru-RU" dirty="0" smtClean="0"/>
              <a:t> , </a:t>
            </a:r>
            <a:r>
              <a:rPr lang="ru-RU" dirty="0" err="1" smtClean="0"/>
              <a:t>навіює</a:t>
            </a:r>
            <a:r>
              <a:rPr lang="ru-RU" dirty="0" smtClean="0"/>
              <a:t> </a:t>
            </a:r>
            <a:r>
              <a:rPr lang="ru-RU" dirty="0" err="1" smtClean="0"/>
              <a:t>тугу</a:t>
            </a:r>
            <a:r>
              <a:rPr lang="ru-RU" dirty="0" smtClean="0"/>
              <a:t>. Але , </a:t>
            </a:r>
            <a:r>
              <a:rPr lang="ru-RU" dirty="0" err="1" smtClean="0"/>
              <a:t>тим</a:t>
            </a:r>
            <a:r>
              <a:rPr lang="ru-RU" dirty="0" smtClean="0"/>
              <a:t> не </a:t>
            </a:r>
            <a:r>
              <a:rPr lang="ru-RU" dirty="0" err="1" smtClean="0"/>
              <a:t>менш</a:t>
            </a:r>
            <a:r>
              <a:rPr lang="ru-RU" dirty="0" smtClean="0"/>
              <a:t> ,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притягує</a:t>
            </a:r>
            <a:r>
              <a:rPr lang="ru-RU" dirty="0" smtClean="0"/>
              <a:t> до себе легким стилем </a:t>
            </a:r>
            <a:r>
              <a:rPr lang="ru-RU" dirty="0" err="1" smtClean="0"/>
              <a:t>і</a:t>
            </a:r>
            <a:r>
              <a:rPr lang="ru-RU" dirty="0" smtClean="0"/>
              <a:t> такою,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запам'ятовується</a:t>
            </a:r>
            <a:r>
              <a:rPr lang="ru-RU" dirty="0" smtClean="0"/>
              <a:t> </a:t>
            </a:r>
            <a:r>
              <a:rPr lang="ru-RU" dirty="0" err="1" smtClean="0"/>
              <a:t>римою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/>
              <a:t>Вірш</a:t>
            </a:r>
            <a:r>
              <a:rPr lang="ru-RU" dirty="0" smtClean="0"/>
              <a:t> </a:t>
            </a:r>
            <a:r>
              <a:rPr lang="ru-RU" dirty="0" err="1" smtClean="0"/>
              <a:t>запам'ятовується</a:t>
            </a:r>
            <a:r>
              <a:rPr lang="uk-UA" dirty="0" smtClean="0"/>
              <a:t> і </a:t>
            </a:r>
            <a:r>
              <a:rPr lang="uk-UA" dirty="0" smtClean="0"/>
              <a:t>великою кількістю епітетів: </a:t>
            </a:r>
            <a:r>
              <a:rPr lang="ru-RU" b="1" dirty="0" smtClean="0"/>
              <a:t>«зелень глаз», «нежный голос», «золото волос», «гордый вид».</a:t>
            </a:r>
            <a:endParaRPr lang="ru-RU" b="1" dirty="0"/>
          </a:p>
        </p:txBody>
      </p:sp>
      <p:pic>
        <p:nvPicPr>
          <p:cNvPr id="5" name="Lara_Fabian-ZHe_tem_9829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3326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err="1" smtClean="0"/>
              <a:t>Творч</a:t>
            </a:r>
            <a:r>
              <a:rPr lang="uk-UA" sz="6000" dirty="0" err="1" smtClean="0"/>
              <a:t>ість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220072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Цвєтаєвої</a:t>
            </a:r>
            <a:r>
              <a:rPr lang="ru-RU" dirty="0" smtClean="0"/>
              <a:t> </a:t>
            </a:r>
            <a:r>
              <a:rPr lang="ru-RU" dirty="0" err="1" smtClean="0"/>
              <a:t>притаманні</a:t>
            </a:r>
            <a:r>
              <a:rPr lang="ru-RU" dirty="0" smtClean="0"/>
              <a:t> </a:t>
            </a:r>
            <a:r>
              <a:rPr lang="ru-RU" dirty="0" err="1" smtClean="0"/>
              <a:t>романтичний</a:t>
            </a:r>
            <a:r>
              <a:rPr lang="ru-RU" dirty="0" smtClean="0"/>
              <a:t> </a:t>
            </a:r>
            <a:r>
              <a:rPr lang="ru-RU" dirty="0" err="1" smtClean="0"/>
              <a:t>максималізм</a:t>
            </a:r>
            <a:r>
              <a:rPr lang="ru-RU" dirty="0" smtClean="0"/>
              <a:t>, </a:t>
            </a:r>
            <a:r>
              <a:rPr lang="ru-RU" dirty="0" err="1" smtClean="0"/>
              <a:t>мотиви</a:t>
            </a:r>
            <a:r>
              <a:rPr lang="ru-RU" dirty="0" smtClean="0"/>
              <a:t> </a:t>
            </a:r>
            <a:r>
              <a:rPr lang="ru-RU" dirty="0" err="1" smtClean="0"/>
              <a:t>самотності</a:t>
            </a:r>
            <a:r>
              <a:rPr lang="ru-RU" dirty="0" smtClean="0"/>
              <a:t>, </a:t>
            </a:r>
            <a:r>
              <a:rPr lang="ru-RU" dirty="0" err="1" smtClean="0"/>
              <a:t>трагічна</a:t>
            </a:r>
            <a:r>
              <a:rPr lang="ru-RU" dirty="0" smtClean="0"/>
              <a:t> </a:t>
            </a:r>
            <a:r>
              <a:rPr lang="ru-RU" dirty="0" err="1" smtClean="0"/>
              <a:t>приреченість</a:t>
            </a:r>
            <a:r>
              <a:rPr lang="ru-RU" dirty="0" smtClean="0"/>
              <a:t> </a:t>
            </a:r>
            <a:r>
              <a:rPr lang="ru-RU" dirty="0" err="1" smtClean="0"/>
              <a:t>кохання</a:t>
            </a:r>
            <a:r>
              <a:rPr lang="ru-RU" dirty="0" smtClean="0"/>
              <a:t>, </a:t>
            </a:r>
            <a:r>
              <a:rPr lang="ru-RU" dirty="0" err="1" smtClean="0"/>
              <a:t>несприйняття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капіталістичної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сірої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повсякденності</a:t>
            </a:r>
            <a:r>
              <a:rPr lang="ru-RU" dirty="0" smtClean="0"/>
              <a:t>, </a:t>
            </a:r>
            <a:r>
              <a:rPr lang="ru-RU" dirty="0" err="1" smtClean="0"/>
              <a:t>конфлікт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, </a:t>
            </a:r>
            <a:r>
              <a:rPr lang="ru-RU" dirty="0" err="1" smtClean="0"/>
              <a:t>неприємної</a:t>
            </a:r>
            <a:r>
              <a:rPr lang="ru-RU" dirty="0" smtClean="0"/>
              <a:t> </a:t>
            </a:r>
            <a:r>
              <a:rPr lang="ru-RU" dirty="0" err="1" smtClean="0"/>
              <a:t>щоденності</a:t>
            </a:r>
            <a:r>
              <a:rPr lang="ru-RU" dirty="0" smtClean="0"/>
              <a:t> та духовного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Інтонаційно-ритмічна</a:t>
            </a:r>
            <a:r>
              <a:rPr lang="ru-RU" dirty="0" smtClean="0"/>
              <a:t> </a:t>
            </a:r>
            <a:r>
              <a:rPr lang="ru-RU" dirty="0" err="1" smtClean="0"/>
              <a:t>експресивність</a:t>
            </a:r>
            <a:r>
              <a:rPr lang="ru-RU" dirty="0" smtClean="0"/>
              <a:t>, парадоксальна </a:t>
            </a:r>
            <a:r>
              <a:rPr lang="ru-RU" dirty="0" err="1" smtClean="0"/>
              <a:t>метафоричність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Содержимое 8" descr="загруженное (3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522540"/>
            <a:ext cx="3390179" cy="5002804"/>
          </a:xfrm>
        </p:spPr>
      </p:pic>
      <p:sp>
        <p:nvSpPr>
          <p:cNvPr id="2050" name="AutoShape 2" descr="data:image/jpeg;base64,/9j/4AAQSkZJRgABAQAAAQABAAD/2wCEAAkGBxQSEhUUExQWFhUXGBwYGBgWGBocGBkYGhgYFxgaFxoYHyggGBwlHBcXITEiJSkrLi4uGB8zODMsNygtLisBCgoKDQ0MFA0MDywZFBksLCwsNyssLCw3LCwsLCw3LCw3LDcsLDc3Nyw3NzcsNzcsNzcsLCw3Nyw3LDcrNyw3N//AABEIAREAuQMBIgACEQEDEQH/xAAcAAACAgMBAQAAAAAAAAAAAAAEBQMGAQIHAAj/xABBEAABAwIDBQYEBAUCBgIDAAABAAIRAyEEEjEFBkFRYRMicYGR8DKhscEHQtHhFCMzUvE0chViorKzwnOSJEN0/8QAFgEBAQEAAAAAAAAAAAAAAAAAAAEC/8QAFREBAQAAAAAAAAAAAAAAAAAAAAH/2gAMAwEAAhEDEQA/AOk4epAHgigdEJQZZF0221URNScpGu1UcQFgWsg3IK0exbZ4UNZ5ugFrtn36oSqNVLiascf8pfia8fubfJBE9nvktHAa29VXNtbwBgOV0n5DxVHx292IdIDgPAcEV1DEYprR8Q9UsdtqiDeo2fGy5Lido1aoOd7ndCUO1pQdhp7SpP8Ahe0nlKJMcCuKNeWmxITPAbexFL4Xkjk64QdZDe77lY7GwVIwO/JkCpTEc28Odlb9nbXpVxLHTbTiPEeao9WaRooG0NevvyTNzFoKN0Cc4aXfdZGGiCZ14JwacC6jfS0v7CAN9O+nXyUbhxTI0baKNzY9yggDrjQqXtW81G6lEwffBRZTzCI6BTdYIii9Bi0eSnagNWHGNVDSevOI4XQbvehq9S2qzUfEpftDEhrT4IFu1totY0uNh1+3VUnae3nVJaJyzAaDd3jyCh3i2i6s+5sDYdRp6JdTZlbLrktkk8ANB5lAt2riibctAPhHhzPVKKjfVFOZmcSTqoKovyAUVA1q3y8V6kJKmpMm2iAd7Z93Xiy08Exw+BLp6X8uKnGy3EEBtuCBIBy0UtCuWmWuII0gwR6KWthS10QQQbqF9Mj3xQXjdfexznZKxk8HfqFeM8gLiNKQZGq6TudtYVKeR/xt58QgfvM+4WHMmF7JdSiiVRvSbZQ1AL89FKGxabrFQSL++aIW1mcua17U8iiK1M8FH/Dn3CC4MMKXMoDosZ4QFyo3vhQCoYWXG10GK2J4C51VQ3q2xkblb8ZRW8u3G4dhy96q6wbxXN8bXe5xL3d4m/Q8vp6oDMO3MZcbASfr78kLtIFsi8nU8hy99VLs/EgB0m8cusAdAhqteQZuTeOiKAFPib+CxmbcGSXG3LWfsjS6ADzt9v1WMXhmlwIuGiJUAVfDZY5C88OvmsjDEQed+fij8AZLmxILSDN+BNkXRqtpikTBJE+iCPA4oM8QfYTitXsMnwnS1wY/dCV8Cxw7sTkkX0IvPoVuGnsiQZOSY8vrx8kEm0sOyq0PiCbGOY/dKa2ye64jWJ+/6pngnB1PJYZTmnnI+5WX1IYHcRY+X+VRXGYS2munknuxBkqBwkEGD1BXi1rgzoTMeiwx2Qjwv4tP6IOi04IBHJThqR7A2k2oC2bjh9CPJPmIMNpeyoarLHmjhAHvVQVffvyRC51I6xCxfmUbVUEe4/dA+qOlDOdyW5qKIvAlB506Kv7wbwmmDTpy5+hdwB5ePgmeJxBAJHC4jjYoDBYHK1pcAXEZiSPzalBQtqUqlIdtU+M6A9RAcfsOirjapgnjI9/RP99caH1srTIbr4+KrNUkT4qKy3HluY+xYrVuNOaTbqhHUjPzUFaoYykaaIHJ2qHZRJsf8fVS08dDhyJi6reU6x0n90S1r3AZbxwGiCw1MaB8PC2vS/1W9V/w3ERpewgWVewxJeA4wJ48OZVudgHVb075Rfz/ALY18OiDahVLqWt2iPUx52heoYloYQ515IA4m3Ja0sO5jcvFwAAIuTPFAUcG6i51WoMwuCY1tp5SgIwuIc2SNPsjqGJDmuFzN/Pl4JRgtuUyMhYJ4Hl489UTgsc1h0kERBt/lBucQWO14+NiNV7GY6SOh/yoKtMPJLYHQLSuwtQG7Bxxp1wb8vGxXVMJXzta4XBE28Fx7Cu/mt4d4X6TC6Pu7iO66mfym3nrHSfqqLC6pxK0NQKNwW4CI0e7ldQZTyCmczgtOw93QGmqtMfTc5kN46+HFaMRTz3YOnzhBWKeLymHO4zHAEcJ0CX7V3lDZa2SYkQQR6/sp94K7KOZxtNwP7uhVAxuMLjJA+cDwCCLFuzOL3G5JJJ9fNR4agHyXGAOS1c7Nqjdm1GsBzD0UUw2OzBDu1A4OnWVYcTuFhq2XsnkceBlVHH9k/4GlpPUfRY2Rtaph6ghxjQiUF+2J+GeHZJqnP48OdkbisHg8KD2VNkt6eZVt2ZgnVaAP9wn1C5VvzSOHeWEkygIwm1MCaxdWw7BOmUE+scVe9h4LCVGh9OmAJkWiy4jhdoNY4WaT/zGw4K+7H23iA0GkaNUDVlOp3vR0Sg6RithYWrBLGhzdJ5+Kpm++xKVOg6BoCbcSUw2bvjTqAiSHCzgbEHk4FLd/McKlCx8Pug4aGXMIhjyTbyEoaq7vE6a/VTUTmEetvrcSga4bEgOAuJ4ppUrSYNwq6xvBx0+XqmDXOfYTHvRAVhxme0AfmA+av8AsYkucYvMny7rh8iqVsege000K6BsullfnGhF54FA4pjzUtIXWlJ4Fj5KYdERo6gZ5c1v2PUrYvJK3yHoqAqZg3RUZhF4QjjdF0rBBzXfFzswa8EBs6+JAPnBVUqfRdD3/wAA5/eEkACwmT18tVz9zZsgGj63RmHoZmFROER7srVujsoVaZJ56eaKS1NlgZC144T0P3t9EVj9mU8RiGMw7XAOLWkmBLtC4AWA4wrzQ3cY4/D1lH7H2YxmMp5QJE8LaQg6JgcP2dJjP7WgT4CFz/8AELdM4luZo7wMz9ZXSQsOpA6hQfMGD3eaXVGVCA4DukmACDMellbNy9xKJY/+JqAEg9m1jhnaTBDszeUadV1Da26NGo7PkEqLA7vMpGQ0DqqOd4zcetTeHsqGqNO/ap6jXzXt4tnPZhpJI1kHXRddpYIQqzvds0PpuB46e+CD5kcLnmFNhm31RO2cEaVZwItNvfND0Xc+en1UB9ekJbfXVEUpaIHvohaBjQdPRH0sUdLC3LT90DrYr8j2iZzc/orvQblblPKf8LmmEqE6atMz0TmlvC8OGbvAaD9TxVF8wNcECTfT31TOjVA04WVF2Vj3VqnIRAvEnUeOit+E06lAwa+IUn8T0PooAQOijvy+qI0A4lT03KMCVlBHtnCmrReGmHRAPjZcax+HdTe5jtWkg+IXcMO6FSt/thtg12CCSM3X90HPgDCvu4Tv5RnSZVEqMIAJBDSYnmrHubioD29Z8P0RXU+1aGZgVpuNNavVqEWbYFV+vjO44E9B6IPdPftmDb2dRhIzGSPHXqoO0ITHY4UgC4WJieS55tT8WmMIFGg6oOJJy+ljKZ7J3k/4pReGUnsLfim4Hg4a6IL5TeHCRoV5zVXt28W5v8t+osJVgqaIIar4SDbrpam9cx90j2kDccPeqo4d+IOGGaYkzJVMYb/ZdP382U4guIMacwuZGnBubgxfT3p6qUH4fWT6HTopmESZsPfNCMrNtm0iAj8O4DQeM++SCZlIBpMwpcKAJJ4C1/cqHNY+nzU0Qwcygd7msJqyD63K6PSAHQaKn7hYAFhqFsybdCFcyOnv7qoIa0aLX+HHX5rWkSpu1HL5IBW6QpWEIZ9WdB75oiiyBHuEE9Onf9FviMKHtyuAIPMKSlSlFijIUHN96N0nmkS2CWvc4AalrrnwMyhjsluHptezUgA+C6l2XBK9r7NbUpuaAASLHrw+ao52/FZpvwulWIwmc2/yi8VRLJ1HPnI5pfT2qWDusJcDrFuiKve4u7bQ89o1plosROuq6pg8OykwNY0NHJoAHyXINm/iK4BsYYl8ZTlBv4WVrwO+9SrY4HFAxq2m4j1ICgs20KAzB4sRr1RNDFgtCo+095sQ0Zv4OuGcS5v2mU83bxorMkA84NiDyVDyrUlK8aziExe0BDVxzQUbe5/8ottPVcT2hg/5pHDX6rs++VUBsEjUrm9LZxeXPN0FcbSGnIplScIHuVB/DOaTII5SITXBbGqOyGIDn5JPOJHyUELWSbX8OCZUdh1HZTkcRqR0Vj2XuVkcDU7x1ABIB6x9lbMBsgMI7xt+U6DwVGmxcA2lSAaI/dFAckY1uoUNenyi6IjOiizHn8lM1tvcLOQcygAaQI4H36phhrpZhqd+ibYbDm3FAdQpyi2NK1wlNFdmVBr2Qsh67OHVGFRVEHNN8dnGnVJA7tS4/wB3EfdVRzzTkgfJdg21swYikWEwdWnk7gVyrEYF7Khp1LOBj/HMFVRmyt+atFuXsmOvIIF1c9h7518TEltMDgBJ6ILdXdPC1mg1ASfGPHRXHBbo4aj/AEwR5qAnDy6xJd1Kh7AUz3RH0THK1oN+Cr21ttsbx9TyQMn4v2Uo2rt1lOZPFVbaG9YBIB/ykDcQ7EPi45nW3sqgzGk4up/yomrs0NpujWE12Zs8MaLT1TA4SQQgVbsdlicO0uY0vZ3HSLyLA+YTcbHpRAZxBEWgjQjqkOz8C/C1i9gLmPs9o5cx1CuFFwcJGhQaNpQIPD5LJU2qz2FkAxdeVJTE+/qvPpX6qSm2TZEQ1aKg7LqmHZngs5PFQI2UtAmuFEpe0GUywaoaUG2RDfBQUCijCghqIWuRwRdUzxS/F12MGZ7mtA4uMD5oPVHQOqr+8mwm4ptu7UHwu+zuYSXbX4kUKZIotNUjjMN8jqfRVrEfiNiqhilTaz1cfWyKa7P2lVwLstdrmDg6CW+R4ynY/EemNZJ6e4VBq7QxdcRXrOyx8IgT4gBK61IaQqL7jvxGDgQxhJPoqjjdtOqElxueCTspEnjHP3xRWDwxzfr91AXg6TqrtFfN3diZQDx5JbsLZ4AEfThzlXvZ2GACoy3CAR7hT0sKD4dEWylbREYfDwfFERDZocBZRv2UWyW6HgnlClHgpwFFVRzTxWWuTvauy21mkBzqbuDm6g+BsR0VDxe2q2AqiljWA03H+XiGA5Xf7hwcOX1QPqg9VvQZfosUazKgDmODmniDzRAaERIWqPKVuSbLEj2CgUtpojD00LSdPgtsZj2YemXvMAfM8lQ27ZrGlziABqToqntj8SKNPu0Wmoeejf3VL25vHXxAIJinPwjSOqR5OJ85QOdrb9YyrIFTIDwYNPM3VcxeOrVbVKj3yfzOJ81u4CSpdnU5q0wdMwt4lFb4Td9xGZwICNFJtLQefPxXQKuGBYALKr7T2IQZHNAgxOJmwCFyzpbqmlTZrgCSDqsUcAXGI14cxzCBa9gOlo92RGCqNDgDITDFbLfTAJBvyQ2EwBc8CD3vfkgvu71EENMeiuFFk6W8km3c2YWsaCDYQVa8NhY4KDahQsOSKbRC2aIWyDIXlrKixWJbTaXvcGtAkk6ABBKSqZv1tnCPoVcM/wDnOc34WXLXD4XSNC10HmEg3j33qYgmnhCadMa1PzP6NI+Ecef0Vb2bWNy3QXcOvU+p+yCfdd1XCkXJZxzHXnbh/hdJwGIbUaHN0P1XOqleZ7wAOs6HwlMdmbQdSy5T4jnFvVEX58hRR0Q2zdstqDK6zvqmVuYQV6kqj+IOMLnsojQCT4n9grkDHBc83mObFPJMwQB6QqEJYdBw4rZ40HD7qaoQNNVrWsPD90ED6UG/msMfBaRq0z81q5/A8dZWHGw4orq+ApZ6bXcwNFq/Akmffkhfw42kypT7Fx77bieLeiueIwgnwRFOr4GffzUuydlNzyW8bfVWB2HHAI7Z+EFkC7amxaZaZt5SEi2LsP8AmD+2defuy6BWwwcCFHTwAaZCCahTa0CFOCocikUVssFy1zKpb2b+YfBy0Hta14psOhH97tG+GqCwbY2tSwtM1KrsrRYcSTyaOJXFN8t7qmNtJZTkFlKT5OfGrvolu3duVcY41azyYMBos1jdbCfnqYS6kMmZzvyiIPNUFNxD6bQwEXgk6weh5X+SajEGm1rGj9J6xqdFWcG7+Y55EtbflHK/imNHGQ2Ly469Tx0QOMKC9xzgQ2YueHAprMDhJ5QZ8OaDwdYNFoFhlPMix+a0w+YuBMd03nTz96ohrRzQOYvIt5aoj/iD/wC8+qHpOkXHQze/P5of/h45j1QXQ6LmWOfme483G/mV0zEvim49CuYPH1lAHijJH0WjiSRr4clsypLjIt71UjKZkmxEefigX4pxHitHOi/DTw5reuCT5r1WkQI9yis7NxlSlUa9hILbgj79F1Pdv8SqTxlxbcjtM4EsPiNWrj3aOBtzU3bDMZnyQfSGz61CuM9Kox7ebSD68kxYwDRfMbsQ5hBpPg2gtJa4eib4bfXaFLujEVCI/MWugdC4EqD6HXl8+t372i4gDEuEmBZgI9GpVjtv455IqYqvI5VHAejYQfR2J2jSp/1KtNn+57R9SqfvD+JuFoAijOIfwy2Z4l51HgCuF9oZlxLz1n7qXEOlsQBf3CC0byb/AGMxNs3ZUnflpki3JztTr08FXKFMkwDqZudQfHqh69SYHERrHqEZhx2ffNzwFtOHHkqIazRmDRIGrhKN2g8sY2nz7x4ST7jkhdm0s778/LneeiJ238YbYSfG3SyCPDDLRMggOcBPC1498lPgWauuQOPIcFFjqh7JoH915ngDHT0RWzD/AC5OrpF76X108kBOFeRYADKdTGnGel0Rs6o5zxYADQX0njqDqoa7hlDGz3jJnjGgMI/CZmAWIvINrcPRA7Yzud2CBH348QpPNn/1XsMNIi+p5Ai0++K37D/d6IhrtqtkoPJ4iB5qg12R1tZWneut8DOcn9FW6zLEEfVAsosgu5aIjDhwaece/ss1KNvHSOHVTNpxTEm/2QLKVLM8AwP0jX6I92zXGbef1Rm6+zW165DjDWjMSdABeXcmwFZcXtmk2n2dKkHloPfqNAafBo18zyQULHbMcygXOYAM/ddxJbEiOA71kLjcEC0PbYwrBsikcQawqVO+6JBsO+XMkD4SQch8ChaeDJp5TM/JBU3McNDKJw2Cq1WOcGyGNLoBvl4kDUgcY0T/AGdu8+oWhwOWY4XbNy2TBjjyTLZ9Wg2q2hSa2o8iGVTADqo0a0O+Gm5pdTI4l0oqjUg6bC/jxCjL3ud192TjbWANCroSx/epn/lkjK7k5plpHAtKEwbJdABJOgHTwQRHDOGsFzrQOB6ozaOyH0y1pF8ocXCcpzCdTxGh6gqwbGbSwzDXxDA45srGWPa93MIvBom4L+bbSjsZiBjsK12lVxg5Tbt2t77cv5e0Y3OOZbwKCiYemXOgcPcX+iMxZkaQeUEeCIo4aG5j+a48j9bLVwGbW3ECY8/OEHtlNAJzXHGIkcrnqpqtBprWuANRESb6cEZQhtP4BHB08LmFHR1LgBGkDlYzxjRAJtkDsmDUTw6C31Ruz6TcrRFwJ93Q21+8GNiLnx4az5ovDMgHUWAt6cNEBGEph7s0AgG1rxoJ5fupsTQioGg8f3spqFHI0X4aceq12TQNWqHOJyiYsR5fJEWOmRLRo6LdTyRPaO6+/NB0DLgeA+3Pmmf8a3+1vqoK7t/EZq1vy2S6u7nC3rHM6Tx4oDGOt4rQmq0rDqsYgdwch7uoq1QkDkITHAYTPd5hrRmPKP8AKA3YlDJgK7x8WZgdzyuIMjlOWEPRaHNNwdbGFZN1mNxNGuwgN7SaYGobIzUyTrZzXRyTKjuvS7LJJ7SDBn83PqFBQN0WAYmox4nMwQLSXNq03tynn3Srls7d4Zga7qZDg5zWgzMSahMa5CRbmqNtumcI6A+KznQ4t/LIBgOBmVctyNptbSy1Xtyte2J5VA5jpJP9xaT5oEe+e0w8GlQBAPxVAf6g0c3KLMY6GnLGoVFDHNsC4HWRNnC4g8Oa6Dj9lOJczsySxxDsotY/oElfsjtHOAzBrLvcW/DytrJ0A5lFE7dzVsIyoA51SqKdUgBxbnIfTrOZwDXZKZIFgXdVFgcGMEztqoDi61MAkOqOET+XuUm5iCSe8RZE4Le80a9INH/4tJop5ADL6cHMXTq7vExzCG3pwrXYagacObQL8Mct22JqUXQbjMx0z9UFX2xtCpiKhqVS0kACwhoHBrQPhAvb9U23XNTscU2kxz4ZTPdEkPFTuuEcm50uxGy6rGtc6k4MdoYseQlWnYDaVJ1Oi09nVdDxUzAhuI0ax4gy3gQeJBQVmpULdZjWwGvQflF1A50ZnEQXRIGkG9uqcb5UGsrsqBsNrtzwJgEkteG8gHB0dCEudQiCeceWtuaDLsUWtABAa4Rf3ZGYEtAA6xe8TxBKBxlHugGNY8vfBMabx/aZAi3qgg2rSh9MONxMjUdI5I5rogk2ifTml+Nq99twbec8ipq1XQcJAjogKr1S6I04G8n3yTbZ9PLTAPH3ZJ2Vczmjly9B5SnVaqAA0Ig2kbRxHW5/VS9ieSh2WyXSeHFNu7/cPVBTDx5IbEUZP2480RUJ96rLmEwOioE1dl8r6D9VbN4cN/D0KVOO8/M8+Aho9ZlVnsiC3oZJCvm9myn1hRLMriKWkxMkm3DQqBDuNiXtq9m0Zi9umaILe+12h4g+pV93j2kMOwuAGcy0c5sfQA38YVP2FVZgcpcM1Z/q1vE6RcSIsmu+uELaTXN/LVdfm2oA8fSEHMdsPc6pL/8AHQTprorNuw9peybDI8OEEnLkMui+mUHyCQ7XpiQPnr+8p9uA8Nq1XvMMbScC6Pyy0u8JAieqDoZrtoimanxVcgAaJdVqdmJA5fDqYC5dvvvAX1HU2ECTcNAhhIyva1wALjIBJv0V925tXtME7FNblik4WJkDtGh44CMuW/VcsqUQ5wdE2k6CZhFBUKZcPhgnSRGk6k6Kz7q7QZVpfwzswMNYHR3C6i5z6QubZqedhBHAEJNXNszRABEgmZJsZzW4K0fhls51Ss57YbRnv8C5zZcMsCLEjrDigK3txobh6eXKZfpe0AhpBBj4p4at6KhsqPLzUBObMHamSQby7WZAR22jnxb2/lpF7QDpqcx0kSbwdFrQw+UEmBAECfPSNfBA7/EClmp0nEjuYiqwQTJZUDK4vF4Lz6hVmrRktEl2g5fPWFaN9p7Kgx2hq1CeB7lOlTlw4kGR5JJQZJAJu20jkPmgWYhkPABMHne46hFupuaJmRMSDfxj9uKjxFEl0unWeGk8olSVKZt3iZPEGB487x6oB67JeNTLed9br1Se0tw4fYyiMfSPaNMglrItaI+uvzQNUlzjreONoRDzYhaQ9ztbQPGwKmpvk+Jn36pZmytEax90y2TSkXtxv46BA9wjgCBpYW6+wmPZ9HfJJ3u7xj2PuiJ/5kCYDNIPDRSdjrwspqWHh2bzjgpn0pHGY96IpW6nA89VZMCalSiKlV4LaLYA8wA2OphIalM2nQe+KsNPDu/4fYgtNbvQLiGmBPKeaBO15qPc9+pufP8AxCv+AoNxNFjCZBplh5tdTILHR4E36hc8oAgeP0V52M0U6DBUeaRfUcWO45TTgkxoJj0CBftrYGH/AId8tc14Luydq5xa4C8XMmyqe06uVow7CcogumLuiALaRJm8Sugbcz4agaktqOs2k4C4c4El55EDTqVyqrRIdLjcme9eTPFBd93sU04StQfZsjMDbuVB2Zc0k2yvyHldJ9gbtdpPalzXNJYWs1lrw05uMA8eSL3QAq1XMJADqVRlQc6eU3ANpDsplWDBVq7mUqj6fxUg6o8wIh2XMWkg3EPkaTqgqO1923U8T2IBLe65xmBeM8OIiBe54BTM2uzCNp0aZFSjTeTWe2O9IdTcacGYDCY4k3W2+dUtq5Gl2dwa7EPvJblllO1gwAieBJlVrEMDmEASZsY4m4kzpCB9tPYWfE525Xhxa1zxx5VHRwewB0i0khWfFbrUBSaaJ4y5xEyy5d0sPP1Ve3Q2m4tbh3vOZjSaThezWl7qLx+ZjmyQOB0VixG3GYZjyC0h8Ops1f3mhzM4P9NjJbbUlBVt53F1SiyP6bXOM371R2e4mQ6MktnVK8ozSAAbmeXhFgtarn1Mz3GXkkkniSZPWFJRzZHOLgJadB/1QfDggGxNUF4kj5xz1Ol1oHEmHGeUGw80KP6pnSbcr6xK3w9Etdwg6Tp08D+qAjaLAHgiPhInhw+t0qwTSXxIAHPROMe2QHT8LSPS0JOzSRreSePn4QgJD8xF+I1HvirJg2FrR6HzCruz8NDgdYvoYt806w1MkRIgG3O028EDSiADflw5g8/eiP7Jv9x/6lrgcJMQdD6XR2Uf2j1/dAjP5fEqVmh98F5eVAuL/wDX7p9s7/Q1/wDez/tKwvIEtH4h4H7q5bzf0WeDfoV5eUG+1f8AQUfFv/Y5c02l8Z8f/Yry8gs/4c/6l/8A8D/+9q2xf+qxX/8AHX/8bVheQJd4P9VW/wBrf/ExKdnfA7y/7V5eQF7m/wBR3/xVf/E5Fbxf1anh9gvLyADZv5vP6plR0P8At+68vIEGK+I+f0WKeg8vqV5eVB+J/pO8Hf8Aqk2H1b4/ZeXkFhqf/s8P/VS4Dj4/ZeXkFn2f8HmPsjl5eS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QSEhUUExQWFhUXGBwYGBgWGBocGBkYGhgYFxgaFxoYHyggGBwlHBcXITEiJSkrLi4uGB8zODMsNygtLisBCgoKDQ0MFA0MDywZFBksLCwsNyssLCw3LCwsLCw3LCw3LDcsLDc3Nyw3NzcsNzcsNzcsLCw3Nyw3LDcrNyw3N//AABEIAREAuQMBIgACEQEDEQH/xAAcAAACAgMBAQAAAAAAAAAAAAAEBQMGAQIHAAj/xABBEAABAwIDBQYEBAUCBgIDAAABAAIRAyEEEjEFBkFRYRMicYGR8DKhscEHQtHhFCMzUvE0chViorKzwnOSJEN0/8QAFgEBAQEAAAAAAAAAAAAAAAAAAAEC/8QAFREBAQAAAAAAAAAAAAAAAAAAAAH/2gAMAwEAAhEDEQA/AOk4epAHgigdEJQZZF0221URNScpGu1UcQFgWsg3IK0exbZ4UNZ5ugFrtn36oSqNVLiascf8pfia8fubfJBE9nvktHAa29VXNtbwBgOV0n5DxVHx292IdIDgPAcEV1DEYprR8Q9UsdtqiDeo2fGy5Lido1aoOd7ndCUO1pQdhp7SpP8Ahe0nlKJMcCuKNeWmxITPAbexFL4Xkjk64QdZDe77lY7GwVIwO/JkCpTEc28Odlb9nbXpVxLHTbTiPEeao9WaRooG0NevvyTNzFoKN0Cc4aXfdZGGiCZ14JwacC6jfS0v7CAN9O+nXyUbhxTI0baKNzY9yggDrjQqXtW81G6lEwffBRZTzCI6BTdYIii9Bi0eSnagNWHGNVDSevOI4XQbvehq9S2qzUfEpftDEhrT4IFu1totY0uNh1+3VUnae3nVJaJyzAaDd3jyCh3i2i6s+5sDYdRp6JdTZlbLrktkk8ANB5lAt2riibctAPhHhzPVKKjfVFOZmcSTqoKovyAUVA1q3y8V6kJKmpMm2iAd7Z93Xiy08Exw+BLp6X8uKnGy3EEBtuCBIBy0UtCuWmWuII0gwR6KWthS10QQQbqF9Mj3xQXjdfexznZKxk8HfqFeM8gLiNKQZGq6TudtYVKeR/xt58QgfvM+4WHMmF7JdSiiVRvSbZQ1AL89FKGxabrFQSL++aIW1mcua17U8iiK1M8FH/Dn3CC4MMKXMoDosZ4QFyo3vhQCoYWXG10GK2J4C51VQ3q2xkblb8ZRW8u3G4dhy96q6wbxXN8bXe5xL3d4m/Q8vp6oDMO3MZcbASfr78kLtIFsi8nU8hy99VLs/EgB0m8cusAdAhqteQZuTeOiKAFPib+CxmbcGSXG3LWfsjS6ADzt9v1WMXhmlwIuGiJUAVfDZY5C88OvmsjDEQed+fij8AZLmxILSDN+BNkXRqtpikTBJE+iCPA4oM8QfYTitXsMnwnS1wY/dCV8Cxw7sTkkX0IvPoVuGnsiQZOSY8vrx8kEm0sOyq0PiCbGOY/dKa2ye64jWJ+/6pngnB1PJYZTmnnI+5WX1IYHcRY+X+VRXGYS2munknuxBkqBwkEGD1BXi1rgzoTMeiwx2Qjwv4tP6IOi04IBHJThqR7A2k2oC2bjh9CPJPmIMNpeyoarLHmjhAHvVQVffvyRC51I6xCxfmUbVUEe4/dA+qOlDOdyW5qKIvAlB506Kv7wbwmmDTpy5+hdwB5ePgmeJxBAJHC4jjYoDBYHK1pcAXEZiSPzalBQtqUqlIdtU+M6A9RAcfsOirjapgnjI9/RP99caH1srTIbr4+KrNUkT4qKy3HluY+xYrVuNOaTbqhHUjPzUFaoYykaaIHJ2qHZRJsf8fVS08dDhyJi6reU6x0n90S1r3AZbxwGiCw1MaB8PC2vS/1W9V/w3ERpewgWVewxJeA4wJ48OZVudgHVb075Rfz/ALY18OiDahVLqWt2iPUx52heoYloYQ515IA4m3Ja0sO5jcvFwAAIuTPFAUcG6i51WoMwuCY1tp5SgIwuIc2SNPsjqGJDmuFzN/Pl4JRgtuUyMhYJ4Hl489UTgsc1h0kERBt/lBucQWO14+NiNV7GY6SOh/yoKtMPJLYHQLSuwtQG7Bxxp1wb8vGxXVMJXzta4XBE28Fx7Cu/mt4d4X6TC6Pu7iO66mfym3nrHSfqqLC6pxK0NQKNwW4CI0e7ldQZTyCmczgtOw93QGmqtMfTc5kN46+HFaMRTz3YOnzhBWKeLymHO4zHAEcJ0CX7V3lDZa2SYkQQR6/sp94K7KOZxtNwP7uhVAxuMLjJA+cDwCCLFuzOL3G5JJJ9fNR4agHyXGAOS1c7Nqjdm1GsBzD0UUw2OzBDu1A4OnWVYcTuFhq2XsnkceBlVHH9k/4GlpPUfRY2Rtaph6ghxjQiUF+2J+GeHZJqnP48OdkbisHg8KD2VNkt6eZVt2ZgnVaAP9wn1C5VvzSOHeWEkygIwm1MCaxdWw7BOmUE+scVe9h4LCVGh9OmAJkWiy4jhdoNY4WaT/zGw4K+7H23iA0GkaNUDVlOp3vR0Sg6RithYWrBLGhzdJ5+Kpm++xKVOg6BoCbcSUw2bvjTqAiSHCzgbEHk4FLd/McKlCx8Pug4aGXMIhjyTbyEoaq7vE6a/VTUTmEetvrcSga4bEgOAuJ4ppUrSYNwq6xvBx0+XqmDXOfYTHvRAVhxme0AfmA+av8AsYkucYvMny7rh8iqVsege000K6BsullfnGhF54FA4pjzUtIXWlJ4Fj5KYdERo6gZ5c1v2PUrYvJK3yHoqAqZg3RUZhF4QjjdF0rBBzXfFzswa8EBs6+JAPnBVUqfRdD3/wAA5/eEkACwmT18tVz9zZsgGj63RmHoZmFROER7srVujsoVaZJ56eaKS1NlgZC144T0P3t9EVj9mU8RiGMw7XAOLWkmBLtC4AWA4wrzQ3cY4/D1lH7H2YxmMp5QJE8LaQg6JgcP2dJjP7WgT4CFz/8AELdM4luZo7wMz9ZXSQsOpA6hQfMGD3eaXVGVCA4DukmACDMellbNy9xKJY/+JqAEg9m1jhnaTBDszeUadV1Da26NGo7PkEqLA7vMpGQ0DqqOd4zcetTeHsqGqNO/ap6jXzXt4tnPZhpJI1kHXRddpYIQqzvds0PpuB46e+CD5kcLnmFNhm31RO2cEaVZwItNvfND0Xc+en1UB9ekJbfXVEUpaIHvohaBjQdPRH0sUdLC3LT90DrYr8j2iZzc/orvQblblPKf8LmmEqE6atMz0TmlvC8OGbvAaD9TxVF8wNcECTfT31TOjVA04WVF2Vj3VqnIRAvEnUeOit+E06lAwa+IUn8T0PooAQOijvy+qI0A4lT03KMCVlBHtnCmrReGmHRAPjZcax+HdTe5jtWkg+IXcMO6FSt/thtg12CCSM3X90HPgDCvu4Tv5RnSZVEqMIAJBDSYnmrHubioD29Z8P0RXU+1aGZgVpuNNavVqEWbYFV+vjO44E9B6IPdPftmDb2dRhIzGSPHXqoO0ITHY4UgC4WJieS55tT8WmMIFGg6oOJJy+ljKZ7J3k/4pReGUnsLfim4Hg4a6IL5TeHCRoV5zVXt28W5v8t+osJVgqaIIar4SDbrpam9cx90j2kDccPeqo4d+IOGGaYkzJVMYb/ZdP382U4guIMacwuZGnBubgxfT3p6qUH4fWT6HTopmESZsPfNCMrNtm0iAj8O4DQeM++SCZlIBpMwpcKAJJ4C1/cqHNY+nzU0Qwcygd7msJqyD63K6PSAHQaKn7hYAFhqFsybdCFcyOnv7qoIa0aLX+HHX5rWkSpu1HL5IBW6QpWEIZ9WdB75oiiyBHuEE9Onf9FviMKHtyuAIPMKSlSlFijIUHN96N0nmkS2CWvc4AalrrnwMyhjsluHptezUgA+C6l2XBK9r7NbUpuaAASLHrw+ao52/FZpvwulWIwmc2/yi8VRLJ1HPnI5pfT2qWDusJcDrFuiKve4u7bQ89o1plosROuq6pg8OykwNY0NHJoAHyXINm/iK4BsYYl8ZTlBv4WVrwO+9SrY4HFAxq2m4j1ICgs20KAzB4sRr1RNDFgtCo+095sQ0Zv4OuGcS5v2mU83bxorMkA84NiDyVDyrUlK8aziExe0BDVxzQUbe5/8ottPVcT2hg/5pHDX6rs++VUBsEjUrm9LZxeXPN0FcbSGnIplScIHuVB/DOaTII5SITXBbGqOyGIDn5JPOJHyUELWSbX8OCZUdh1HZTkcRqR0Vj2XuVkcDU7x1ABIB6x9lbMBsgMI7xt+U6DwVGmxcA2lSAaI/dFAckY1uoUNenyi6IjOiizHn8lM1tvcLOQcygAaQI4H36phhrpZhqd+ibYbDm3FAdQpyi2NK1wlNFdmVBr2Qsh67OHVGFRVEHNN8dnGnVJA7tS4/wB3EfdVRzzTkgfJdg21swYikWEwdWnk7gVyrEYF7Khp1LOBj/HMFVRmyt+atFuXsmOvIIF1c9h7518TEltMDgBJ6ILdXdPC1mg1ASfGPHRXHBbo4aj/AEwR5qAnDy6xJd1Kh7AUz3RH0THK1oN+Cr21ttsbx9TyQMn4v2Uo2rt1lOZPFVbaG9YBIB/ykDcQ7EPi45nW3sqgzGk4up/yomrs0NpujWE12Zs8MaLT1TA4SQQgVbsdlicO0uY0vZ3HSLyLA+YTcbHpRAZxBEWgjQjqkOz8C/C1i9gLmPs9o5cx1CuFFwcJGhQaNpQIPD5LJU2qz2FkAxdeVJTE+/qvPpX6qSm2TZEQ1aKg7LqmHZngs5PFQI2UtAmuFEpe0GUywaoaUG2RDfBQUCijCghqIWuRwRdUzxS/F12MGZ7mtA4uMD5oPVHQOqr+8mwm4ptu7UHwu+zuYSXbX4kUKZIotNUjjMN8jqfRVrEfiNiqhilTaz1cfWyKa7P2lVwLstdrmDg6CW+R4ynY/EemNZJ6e4VBq7QxdcRXrOyx8IgT4gBK61IaQqL7jvxGDgQxhJPoqjjdtOqElxueCTspEnjHP3xRWDwxzfr91AXg6TqrtFfN3diZQDx5JbsLZ4AEfThzlXvZ2GACoy3CAR7hT0sKD4dEWylbREYfDwfFERDZocBZRv2UWyW6HgnlClHgpwFFVRzTxWWuTvauy21mkBzqbuDm6g+BsR0VDxe2q2AqiljWA03H+XiGA5Xf7hwcOX1QPqg9VvQZfosUazKgDmODmniDzRAaERIWqPKVuSbLEj2CgUtpojD00LSdPgtsZj2YemXvMAfM8lQ27ZrGlziABqToqntj8SKNPu0Wmoeejf3VL25vHXxAIJinPwjSOqR5OJ85QOdrb9YyrIFTIDwYNPM3VcxeOrVbVKj3yfzOJ81u4CSpdnU5q0wdMwt4lFb4Td9xGZwICNFJtLQefPxXQKuGBYALKr7T2IQZHNAgxOJmwCFyzpbqmlTZrgCSDqsUcAXGI14cxzCBa9gOlo92RGCqNDgDITDFbLfTAJBvyQ2EwBc8CD3vfkgvu71EENMeiuFFk6W8km3c2YWsaCDYQVa8NhY4KDahQsOSKbRC2aIWyDIXlrKixWJbTaXvcGtAkk6ABBKSqZv1tnCPoVcM/wDnOc34WXLXD4XSNC10HmEg3j33qYgmnhCadMa1PzP6NI+Ecef0Vb2bWNy3QXcOvU+p+yCfdd1XCkXJZxzHXnbh/hdJwGIbUaHN0P1XOqleZ7wAOs6HwlMdmbQdSy5T4jnFvVEX58hRR0Q2zdstqDK6zvqmVuYQV6kqj+IOMLnsojQCT4n9grkDHBc83mObFPJMwQB6QqEJYdBw4rZ40HD7qaoQNNVrWsPD90ED6UG/msMfBaRq0z81q5/A8dZWHGw4orq+ApZ6bXcwNFq/Akmffkhfw42kypT7Fx77bieLeiueIwgnwRFOr4GffzUuydlNzyW8bfVWB2HHAI7Z+EFkC7amxaZaZt5SEi2LsP8AmD+2defuy6BWwwcCFHTwAaZCCahTa0CFOCocikUVssFy1zKpb2b+YfBy0Hta14psOhH97tG+GqCwbY2tSwtM1KrsrRYcSTyaOJXFN8t7qmNtJZTkFlKT5OfGrvolu3duVcY41azyYMBos1jdbCfnqYS6kMmZzvyiIPNUFNxD6bQwEXgk6weh5X+SajEGm1rGj9J6xqdFWcG7+Y55EtbflHK/imNHGQ2Ly469Tx0QOMKC9xzgQ2YueHAprMDhJ5QZ8OaDwdYNFoFhlPMix+a0w+YuBMd03nTz96ohrRzQOYvIt5aoj/iD/wC8+qHpOkXHQze/P5of/h45j1QXQ6LmWOfme483G/mV0zEvim49CuYPH1lAHijJH0WjiSRr4clsypLjIt71UjKZkmxEefigX4pxHitHOi/DTw5reuCT5r1WkQI9yis7NxlSlUa9hILbgj79F1Pdv8SqTxlxbcjtM4EsPiNWrj3aOBtzU3bDMZnyQfSGz61CuM9Kox7ebSD68kxYwDRfMbsQ5hBpPg2gtJa4eib4bfXaFLujEVCI/MWugdC4EqD6HXl8+t372i4gDEuEmBZgI9GpVjtv455IqYqvI5VHAejYQfR2J2jSp/1KtNn+57R9SqfvD+JuFoAijOIfwy2Z4l51HgCuF9oZlxLz1n7qXEOlsQBf3CC0byb/AGMxNs3ZUnflpki3JztTr08FXKFMkwDqZudQfHqh69SYHERrHqEZhx2ffNzwFtOHHkqIazRmDRIGrhKN2g8sY2nz7x4ST7jkhdm0s778/LneeiJ238YbYSfG3SyCPDDLRMggOcBPC1498lPgWauuQOPIcFFjqh7JoH915ngDHT0RWzD/AC5OrpF76X108kBOFeRYADKdTGnGel0Rs6o5zxYADQX0njqDqoa7hlDGz3jJnjGgMI/CZmAWIvINrcPRA7Yzud2CBH348QpPNn/1XsMNIi+p5Ai0++K37D/d6IhrtqtkoPJ4iB5qg12R1tZWneut8DOcn9FW6zLEEfVAsosgu5aIjDhwaece/ss1KNvHSOHVTNpxTEm/2QLKVLM8AwP0jX6I92zXGbef1Rm6+zW165DjDWjMSdABeXcmwFZcXtmk2n2dKkHloPfqNAafBo18zyQULHbMcygXOYAM/ddxJbEiOA71kLjcEC0PbYwrBsikcQawqVO+6JBsO+XMkD4SQch8ChaeDJp5TM/JBU3McNDKJw2Cq1WOcGyGNLoBvl4kDUgcY0T/AGdu8+oWhwOWY4XbNy2TBjjyTLZ9Wg2q2hSa2o8iGVTADqo0a0O+Gm5pdTI4l0oqjUg6bC/jxCjL3ud192TjbWANCroSx/epn/lkjK7k5plpHAtKEwbJdABJOgHTwQRHDOGsFzrQOB6ozaOyH0y1pF8ocXCcpzCdTxGh6gqwbGbSwzDXxDA45srGWPa93MIvBom4L+bbSjsZiBjsK12lVxg5Tbt2t77cv5e0Y3OOZbwKCiYemXOgcPcX+iMxZkaQeUEeCIo4aG5j+a48j9bLVwGbW3ECY8/OEHtlNAJzXHGIkcrnqpqtBprWuANRESb6cEZQhtP4BHB08LmFHR1LgBGkDlYzxjRAJtkDsmDUTw6C31Ruz6TcrRFwJ93Q21+8GNiLnx4az5ovDMgHUWAt6cNEBGEph7s0AgG1rxoJ5fupsTQioGg8f3spqFHI0X4aceq12TQNWqHOJyiYsR5fJEWOmRLRo6LdTyRPaO6+/NB0DLgeA+3Pmmf8a3+1vqoK7t/EZq1vy2S6u7nC3rHM6Tx4oDGOt4rQmq0rDqsYgdwch7uoq1QkDkITHAYTPd5hrRmPKP8AKA3YlDJgK7x8WZgdzyuIMjlOWEPRaHNNwdbGFZN1mNxNGuwgN7SaYGobIzUyTrZzXRyTKjuvS7LJJ7SDBn83PqFBQN0WAYmox4nMwQLSXNq03tynn3Srls7d4Zga7qZDg5zWgzMSahMa5CRbmqNtumcI6A+KznQ4t/LIBgOBmVctyNptbSy1Xtyte2J5VA5jpJP9xaT5oEe+e0w8GlQBAPxVAf6g0c3KLMY6GnLGoVFDHNsC4HWRNnC4g8Oa6Dj9lOJczsySxxDsotY/oElfsjtHOAzBrLvcW/DytrJ0A5lFE7dzVsIyoA51SqKdUgBxbnIfTrOZwDXZKZIFgXdVFgcGMEztqoDi61MAkOqOET+XuUm5iCSe8RZE4Le80a9INH/4tJop5ADL6cHMXTq7vExzCG3pwrXYagacObQL8Mct22JqUXQbjMx0z9UFX2xtCpiKhqVS0kACwhoHBrQPhAvb9U23XNTscU2kxz4ZTPdEkPFTuuEcm50uxGy6rGtc6k4MdoYseQlWnYDaVJ1Oi09nVdDxUzAhuI0ax4gy3gQeJBQVmpULdZjWwGvQflF1A50ZnEQXRIGkG9uqcb5UGsrsqBsNrtzwJgEkteG8gHB0dCEudQiCeceWtuaDLsUWtABAa4Rf3ZGYEtAA6xe8TxBKBxlHugGNY8vfBMabx/aZAi3qgg2rSh9MONxMjUdI5I5rogk2ifTml+Nq99twbec8ipq1XQcJAjogKr1S6I04G8n3yTbZ9PLTAPH3ZJ2Vczmjly9B5SnVaqAA0Ig2kbRxHW5/VS9ieSh2WyXSeHFNu7/cPVBTDx5IbEUZP2480RUJ96rLmEwOioE1dl8r6D9VbN4cN/D0KVOO8/M8+Aho9ZlVnsiC3oZJCvm9myn1hRLMriKWkxMkm3DQqBDuNiXtq9m0Zi9umaILe+12h4g+pV93j2kMOwuAGcy0c5sfQA38YVP2FVZgcpcM1Z/q1vE6RcSIsmu+uELaTXN/LVdfm2oA8fSEHMdsPc6pL/8AHQTprorNuw9peybDI8OEEnLkMui+mUHyCQ7XpiQPnr+8p9uA8Nq1XvMMbScC6Pyy0u8JAieqDoZrtoimanxVcgAaJdVqdmJA5fDqYC5dvvvAX1HU2ECTcNAhhIyva1wALjIBJv0V925tXtME7FNblik4WJkDtGh44CMuW/VcsqUQ5wdE2k6CZhFBUKZcPhgnSRGk6k6Kz7q7QZVpfwzswMNYHR3C6i5z6QubZqedhBHAEJNXNszRABEgmZJsZzW4K0fhls51Ss57YbRnv8C5zZcMsCLEjrDigK3txobh6eXKZfpe0AhpBBj4p4at6KhsqPLzUBObMHamSQby7WZAR22jnxb2/lpF7QDpqcx0kSbwdFrQw+UEmBAECfPSNfBA7/EClmp0nEjuYiqwQTJZUDK4vF4Lz6hVmrRktEl2g5fPWFaN9p7Kgx2hq1CeB7lOlTlw4kGR5JJQZJAJu20jkPmgWYhkPABMHne46hFupuaJmRMSDfxj9uKjxFEl0unWeGk8olSVKZt3iZPEGB487x6oB67JeNTLed9br1Se0tw4fYyiMfSPaNMglrItaI+uvzQNUlzjreONoRDzYhaQ9ztbQPGwKmpvk+Jn36pZmytEax90y2TSkXtxv46BA9wjgCBpYW6+wmPZ9HfJJ3u7xj2PuiJ/5kCYDNIPDRSdjrwspqWHh2bzjgpn0pHGY96IpW6nA89VZMCalSiKlV4LaLYA8wA2OphIalM2nQe+KsNPDu/4fYgtNbvQLiGmBPKeaBO15qPc9+pufP8AxCv+AoNxNFjCZBplh5tdTILHR4E36hc8oAgeP0V52M0U6DBUeaRfUcWO45TTgkxoJj0CBftrYGH/AId8tc14Luydq5xa4C8XMmyqe06uVow7CcogumLuiALaRJm8Sugbcz4agaktqOs2k4C4c4El55EDTqVyqrRIdLjcme9eTPFBd93sU04StQfZsjMDbuVB2Zc0k2yvyHldJ9gbtdpPalzXNJYWs1lrw05uMA8eSL3QAq1XMJADqVRlQc6eU3ANpDsplWDBVq7mUqj6fxUg6o8wIh2XMWkg3EPkaTqgqO1923U8T2IBLe65xmBeM8OIiBe54BTM2uzCNp0aZFSjTeTWe2O9IdTcacGYDCY4k3W2+dUtq5Gl2dwa7EPvJblllO1gwAieBJlVrEMDmEASZsY4m4kzpCB9tPYWfE525Xhxa1zxx5VHRwewB0i0khWfFbrUBSaaJ4y5xEyy5d0sPP1Ve3Q2m4tbh3vOZjSaThezWl7qLx+ZjmyQOB0VixG3GYZjyC0h8Ops1f3mhzM4P9NjJbbUlBVt53F1SiyP6bXOM371R2e4mQ6MktnVK8ozSAAbmeXhFgtarn1Mz3GXkkkniSZPWFJRzZHOLgJadB/1QfDggGxNUF4kj5xz1Ol1oHEmHGeUGw80KP6pnSbcr6xK3w9Etdwg6Tp08D+qAjaLAHgiPhInhw+t0qwTSXxIAHPROMe2QHT8LSPS0JOzSRreSePn4QgJD8xF+I1HvirJg2FrR6HzCruz8NDgdYvoYt806w1MkRIgG3O028EDSiADflw5g8/eiP7Jv9x/6lrgcJMQdD6XR2Uf2j1/dAjP5fEqVmh98F5eVAuL/wDX7p9s7/Q1/wDez/tKwvIEtH4h4H7q5bzf0WeDfoV5eUG+1f8AQUfFv/Y5c02l8Z8f/Yry8gs/4c/6l/8A8D/+9q2xf+qxX/8AHX/8bVheQJd4P9VW/wBrf/ExKdnfA7y/7V5eQF7m/wBR3/xVf/E5Fbxf1anh9gvLyADZv5vP6plR0P8At+68vIEGK+I+f0WKeg8vqV5eVB+J/pO8Hf8Aqk2H1b4/ZeXkFhqf/s8P/VS4Dj4/ZeXkFn2f8HmPsjl5eS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xQSEhUUExQWFhUXGBwYGBgWGBocGBkYGhgYFxgaFxoYHyggGBwlHBcXITEiJSkrLi4uGB8zODMsNygtLisBCgoKDQ0MFA0MDywZFBksLCwsNyssLCw3LCwsLCw3LCw3LDcsLDc3Nyw3NzcsNzcsNzcsLCw3Nyw3LDcrNyw3N//AABEIAREAuQMBIgACEQEDEQH/xAAcAAACAgMBAQAAAAAAAAAAAAAEBQMGAQIHAAj/xABBEAABAwIDBQYEBAUCBgIDAAABAAIRAyEEEjEFBkFRYRMicYGR8DKhscEHQtHhFCMzUvE0chViorKzwnOSJEN0/8QAFgEBAQEAAAAAAAAAAAAAAAAAAAEC/8QAFREBAQAAAAAAAAAAAAAAAAAAAAH/2gAMAwEAAhEDEQA/AOk4epAHgigdEJQZZF0221URNScpGu1UcQFgWsg3IK0exbZ4UNZ5ugFrtn36oSqNVLiascf8pfia8fubfJBE9nvktHAa29VXNtbwBgOV0n5DxVHx292IdIDgPAcEV1DEYprR8Q9UsdtqiDeo2fGy5Lido1aoOd7ndCUO1pQdhp7SpP8Ahe0nlKJMcCuKNeWmxITPAbexFL4Xkjk64QdZDe77lY7GwVIwO/JkCpTEc28Odlb9nbXpVxLHTbTiPEeao9WaRooG0NevvyTNzFoKN0Cc4aXfdZGGiCZ14JwacC6jfS0v7CAN9O+nXyUbhxTI0baKNzY9yggDrjQqXtW81G6lEwffBRZTzCI6BTdYIii9Bi0eSnagNWHGNVDSevOI4XQbvehq9S2qzUfEpftDEhrT4IFu1totY0uNh1+3VUnae3nVJaJyzAaDd3jyCh3i2i6s+5sDYdRp6JdTZlbLrktkk8ANB5lAt2riibctAPhHhzPVKKjfVFOZmcSTqoKovyAUVA1q3y8V6kJKmpMm2iAd7Z93Xiy08Exw+BLp6X8uKnGy3EEBtuCBIBy0UtCuWmWuII0gwR6KWthS10QQQbqF9Mj3xQXjdfexznZKxk8HfqFeM8gLiNKQZGq6TudtYVKeR/xt58QgfvM+4WHMmF7JdSiiVRvSbZQ1AL89FKGxabrFQSL++aIW1mcua17U8iiK1M8FH/Dn3CC4MMKXMoDosZ4QFyo3vhQCoYWXG10GK2J4C51VQ3q2xkblb8ZRW8u3G4dhy96q6wbxXN8bXe5xL3d4m/Q8vp6oDMO3MZcbASfr78kLtIFsi8nU8hy99VLs/EgB0m8cusAdAhqteQZuTeOiKAFPib+CxmbcGSXG3LWfsjS6ADzt9v1WMXhmlwIuGiJUAVfDZY5C88OvmsjDEQed+fij8AZLmxILSDN+BNkXRqtpikTBJE+iCPA4oM8QfYTitXsMnwnS1wY/dCV8Cxw7sTkkX0IvPoVuGnsiQZOSY8vrx8kEm0sOyq0PiCbGOY/dKa2ye64jWJ+/6pngnB1PJYZTmnnI+5WX1IYHcRY+X+VRXGYS2munknuxBkqBwkEGD1BXi1rgzoTMeiwx2Qjwv4tP6IOi04IBHJThqR7A2k2oC2bjh9CPJPmIMNpeyoarLHmjhAHvVQVffvyRC51I6xCxfmUbVUEe4/dA+qOlDOdyW5qKIvAlB506Kv7wbwmmDTpy5+hdwB5ePgmeJxBAJHC4jjYoDBYHK1pcAXEZiSPzalBQtqUqlIdtU+M6A9RAcfsOirjapgnjI9/RP99caH1srTIbr4+KrNUkT4qKy3HluY+xYrVuNOaTbqhHUjPzUFaoYykaaIHJ2qHZRJsf8fVS08dDhyJi6reU6x0n90S1r3AZbxwGiCw1MaB8PC2vS/1W9V/w3ERpewgWVewxJeA4wJ48OZVudgHVb075Rfz/ALY18OiDahVLqWt2iPUx52heoYloYQ515IA4m3Ja0sO5jcvFwAAIuTPFAUcG6i51WoMwuCY1tp5SgIwuIc2SNPsjqGJDmuFzN/Pl4JRgtuUyMhYJ4Hl489UTgsc1h0kERBt/lBucQWO14+NiNV7GY6SOh/yoKtMPJLYHQLSuwtQG7Bxxp1wb8vGxXVMJXzta4XBE28Fx7Cu/mt4d4X6TC6Pu7iO66mfym3nrHSfqqLC6pxK0NQKNwW4CI0e7ldQZTyCmczgtOw93QGmqtMfTc5kN46+HFaMRTz3YOnzhBWKeLymHO4zHAEcJ0CX7V3lDZa2SYkQQR6/sp94K7KOZxtNwP7uhVAxuMLjJA+cDwCCLFuzOL3G5JJJ9fNR4agHyXGAOS1c7Nqjdm1GsBzD0UUw2OzBDu1A4OnWVYcTuFhq2XsnkceBlVHH9k/4GlpPUfRY2Rtaph6ghxjQiUF+2J+GeHZJqnP48OdkbisHg8KD2VNkt6eZVt2ZgnVaAP9wn1C5VvzSOHeWEkygIwm1MCaxdWw7BOmUE+scVe9h4LCVGh9OmAJkWiy4jhdoNY4WaT/zGw4K+7H23iA0GkaNUDVlOp3vR0Sg6RithYWrBLGhzdJ5+Kpm++xKVOg6BoCbcSUw2bvjTqAiSHCzgbEHk4FLd/McKlCx8Pug4aGXMIhjyTbyEoaq7vE6a/VTUTmEetvrcSga4bEgOAuJ4ppUrSYNwq6xvBx0+XqmDXOfYTHvRAVhxme0AfmA+av8AsYkucYvMny7rh8iqVsege000K6BsullfnGhF54FA4pjzUtIXWlJ4Fj5KYdERo6gZ5c1v2PUrYvJK3yHoqAqZg3RUZhF4QjjdF0rBBzXfFzswa8EBs6+JAPnBVUqfRdD3/wAA5/eEkACwmT18tVz9zZsgGj63RmHoZmFROER7srVujsoVaZJ56eaKS1NlgZC144T0P3t9EVj9mU8RiGMw7XAOLWkmBLtC4AWA4wrzQ3cY4/D1lH7H2YxmMp5QJE8LaQg6JgcP2dJjP7WgT4CFz/8AELdM4luZo7wMz9ZXSQsOpA6hQfMGD3eaXVGVCA4DukmACDMellbNy9xKJY/+JqAEg9m1jhnaTBDszeUadV1Da26NGo7PkEqLA7vMpGQ0DqqOd4zcetTeHsqGqNO/ap6jXzXt4tnPZhpJI1kHXRddpYIQqzvds0PpuB46e+CD5kcLnmFNhm31RO2cEaVZwItNvfND0Xc+en1UB9ekJbfXVEUpaIHvohaBjQdPRH0sUdLC3LT90DrYr8j2iZzc/orvQblblPKf8LmmEqE6atMz0TmlvC8OGbvAaD9TxVF8wNcECTfT31TOjVA04WVF2Vj3VqnIRAvEnUeOit+E06lAwa+IUn8T0PooAQOijvy+qI0A4lT03KMCVlBHtnCmrReGmHRAPjZcax+HdTe5jtWkg+IXcMO6FSt/thtg12CCSM3X90HPgDCvu4Tv5RnSZVEqMIAJBDSYnmrHubioD29Z8P0RXU+1aGZgVpuNNavVqEWbYFV+vjO44E9B6IPdPftmDb2dRhIzGSPHXqoO0ITHY4UgC4WJieS55tT8WmMIFGg6oOJJy+ljKZ7J3k/4pReGUnsLfim4Hg4a6IL5TeHCRoV5zVXt28W5v8t+osJVgqaIIar4SDbrpam9cx90j2kDccPeqo4d+IOGGaYkzJVMYb/ZdP382U4guIMacwuZGnBubgxfT3p6qUH4fWT6HTopmESZsPfNCMrNtm0iAj8O4DQeM++SCZlIBpMwpcKAJJ4C1/cqHNY+nzU0Qwcygd7msJqyD63K6PSAHQaKn7hYAFhqFsybdCFcyOnv7qoIa0aLX+HHX5rWkSpu1HL5IBW6QpWEIZ9WdB75oiiyBHuEE9Onf9FviMKHtyuAIPMKSlSlFijIUHN96N0nmkS2CWvc4AalrrnwMyhjsluHptezUgA+C6l2XBK9r7NbUpuaAASLHrw+ao52/FZpvwulWIwmc2/yi8VRLJ1HPnI5pfT2qWDusJcDrFuiKve4u7bQ89o1plosROuq6pg8OykwNY0NHJoAHyXINm/iK4BsYYl8ZTlBv4WVrwO+9SrY4HFAxq2m4j1ICgs20KAzB4sRr1RNDFgtCo+095sQ0Zv4OuGcS5v2mU83bxorMkA84NiDyVDyrUlK8aziExe0BDVxzQUbe5/8ottPVcT2hg/5pHDX6rs++VUBsEjUrm9LZxeXPN0FcbSGnIplScIHuVB/DOaTII5SITXBbGqOyGIDn5JPOJHyUELWSbX8OCZUdh1HZTkcRqR0Vj2XuVkcDU7x1ABIB6x9lbMBsgMI7xt+U6DwVGmxcA2lSAaI/dFAckY1uoUNenyi6IjOiizHn8lM1tvcLOQcygAaQI4H36phhrpZhqd+ibYbDm3FAdQpyi2NK1wlNFdmVBr2Qsh67OHVGFRVEHNN8dnGnVJA7tS4/wB3EfdVRzzTkgfJdg21swYikWEwdWnk7gVyrEYF7Khp1LOBj/HMFVRmyt+atFuXsmOvIIF1c9h7518TEltMDgBJ6ILdXdPC1mg1ASfGPHRXHBbo4aj/AEwR5qAnDy6xJd1Kh7AUz3RH0THK1oN+Cr21ttsbx9TyQMn4v2Uo2rt1lOZPFVbaG9YBIB/ykDcQ7EPi45nW3sqgzGk4up/yomrs0NpujWE12Zs8MaLT1TA4SQQgVbsdlicO0uY0vZ3HSLyLA+YTcbHpRAZxBEWgjQjqkOz8C/C1i9gLmPs9o5cx1CuFFwcJGhQaNpQIPD5LJU2qz2FkAxdeVJTE+/qvPpX6qSm2TZEQ1aKg7LqmHZngs5PFQI2UtAmuFEpe0GUywaoaUG2RDfBQUCijCghqIWuRwRdUzxS/F12MGZ7mtA4uMD5oPVHQOqr+8mwm4ptu7UHwu+zuYSXbX4kUKZIotNUjjMN8jqfRVrEfiNiqhilTaz1cfWyKa7P2lVwLstdrmDg6CW+R4ynY/EemNZJ6e4VBq7QxdcRXrOyx8IgT4gBK61IaQqL7jvxGDgQxhJPoqjjdtOqElxueCTspEnjHP3xRWDwxzfr91AXg6TqrtFfN3diZQDx5JbsLZ4AEfThzlXvZ2GACoy3CAR7hT0sKD4dEWylbREYfDwfFERDZocBZRv2UWyW6HgnlClHgpwFFVRzTxWWuTvauy21mkBzqbuDm6g+BsR0VDxe2q2AqiljWA03H+XiGA5Xf7hwcOX1QPqg9VvQZfosUazKgDmODmniDzRAaERIWqPKVuSbLEj2CgUtpojD00LSdPgtsZj2YemXvMAfM8lQ27ZrGlziABqToqntj8SKNPu0Wmoeejf3VL25vHXxAIJinPwjSOqR5OJ85QOdrb9YyrIFTIDwYNPM3VcxeOrVbVKj3yfzOJ81u4CSpdnU5q0wdMwt4lFb4Td9xGZwICNFJtLQefPxXQKuGBYALKr7T2IQZHNAgxOJmwCFyzpbqmlTZrgCSDqsUcAXGI14cxzCBa9gOlo92RGCqNDgDITDFbLfTAJBvyQ2EwBc8CD3vfkgvu71EENMeiuFFk6W8km3c2YWsaCDYQVa8NhY4KDahQsOSKbRC2aIWyDIXlrKixWJbTaXvcGtAkk6ABBKSqZv1tnCPoVcM/wDnOc34WXLXD4XSNC10HmEg3j33qYgmnhCadMa1PzP6NI+Ecef0Vb2bWNy3QXcOvU+p+yCfdd1XCkXJZxzHXnbh/hdJwGIbUaHN0P1XOqleZ7wAOs6HwlMdmbQdSy5T4jnFvVEX58hRR0Q2zdstqDK6zvqmVuYQV6kqj+IOMLnsojQCT4n9grkDHBc83mObFPJMwQB6QqEJYdBw4rZ40HD7qaoQNNVrWsPD90ED6UG/msMfBaRq0z81q5/A8dZWHGw4orq+ApZ6bXcwNFq/Akmffkhfw42kypT7Fx77bieLeiueIwgnwRFOr4GffzUuydlNzyW8bfVWB2HHAI7Z+EFkC7amxaZaZt5SEi2LsP8AmD+2defuy6BWwwcCFHTwAaZCCahTa0CFOCocikUVssFy1zKpb2b+YfBy0Hta14psOhH97tG+GqCwbY2tSwtM1KrsrRYcSTyaOJXFN8t7qmNtJZTkFlKT5OfGrvolu3duVcY41azyYMBos1jdbCfnqYS6kMmZzvyiIPNUFNxD6bQwEXgk6weh5X+SajEGm1rGj9J6xqdFWcG7+Y55EtbflHK/imNHGQ2Ly469Tx0QOMKC9xzgQ2YueHAprMDhJ5QZ8OaDwdYNFoFhlPMix+a0w+YuBMd03nTz96ohrRzQOYvIt5aoj/iD/wC8+qHpOkXHQze/P5of/h45j1QXQ6LmWOfme483G/mV0zEvim49CuYPH1lAHijJH0WjiSRr4clsypLjIt71UjKZkmxEefigX4pxHitHOi/DTw5reuCT5r1WkQI9yis7NxlSlUa9hILbgj79F1Pdv8SqTxlxbcjtM4EsPiNWrj3aOBtzU3bDMZnyQfSGz61CuM9Kox7ebSD68kxYwDRfMbsQ5hBpPg2gtJa4eib4bfXaFLujEVCI/MWugdC4EqD6HXl8+t372i4gDEuEmBZgI9GpVjtv455IqYqvI5VHAejYQfR2J2jSp/1KtNn+57R9SqfvD+JuFoAijOIfwy2Z4l51HgCuF9oZlxLz1n7qXEOlsQBf3CC0byb/AGMxNs3ZUnflpki3JztTr08FXKFMkwDqZudQfHqh69SYHERrHqEZhx2ffNzwFtOHHkqIazRmDRIGrhKN2g8sY2nz7x4ST7jkhdm0s778/LneeiJ238YbYSfG3SyCPDDLRMggOcBPC1498lPgWauuQOPIcFFjqh7JoH915ngDHT0RWzD/AC5OrpF76X108kBOFeRYADKdTGnGel0Rs6o5zxYADQX0njqDqoa7hlDGz3jJnjGgMI/CZmAWIvINrcPRA7Yzud2CBH348QpPNn/1XsMNIi+p5Ai0++K37D/d6IhrtqtkoPJ4iB5qg12R1tZWneut8DOcn9FW6zLEEfVAsosgu5aIjDhwaece/ss1KNvHSOHVTNpxTEm/2QLKVLM8AwP0jX6I92zXGbef1Rm6+zW165DjDWjMSdABeXcmwFZcXtmk2n2dKkHloPfqNAafBo18zyQULHbMcygXOYAM/ddxJbEiOA71kLjcEC0PbYwrBsikcQawqVO+6JBsO+XMkD4SQch8ChaeDJp5TM/JBU3McNDKJw2Cq1WOcGyGNLoBvl4kDUgcY0T/AGdu8+oWhwOWY4XbNy2TBjjyTLZ9Wg2q2hSa2o8iGVTADqo0a0O+Gm5pdTI4l0oqjUg6bC/jxCjL3ud192TjbWANCroSx/epn/lkjK7k5plpHAtKEwbJdABJOgHTwQRHDOGsFzrQOB6ozaOyH0y1pF8ocXCcpzCdTxGh6gqwbGbSwzDXxDA45srGWPa93MIvBom4L+bbSjsZiBjsK12lVxg5Tbt2t77cv5e0Y3OOZbwKCiYemXOgcPcX+iMxZkaQeUEeCIo4aG5j+a48j9bLVwGbW3ECY8/OEHtlNAJzXHGIkcrnqpqtBprWuANRESb6cEZQhtP4BHB08LmFHR1LgBGkDlYzxjRAJtkDsmDUTw6C31Ruz6TcrRFwJ93Q21+8GNiLnx4az5ovDMgHUWAt6cNEBGEph7s0AgG1rxoJ5fupsTQioGg8f3spqFHI0X4aceq12TQNWqHOJyiYsR5fJEWOmRLRo6LdTyRPaO6+/NB0DLgeA+3Pmmf8a3+1vqoK7t/EZq1vy2S6u7nC3rHM6Tx4oDGOt4rQmq0rDqsYgdwch7uoq1QkDkITHAYTPd5hrRmPKP8AKA3YlDJgK7x8WZgdzyuIMjlOWEPRaHNNwdbGFZN1mNxNGuwgN7SaYGobIzUyTrZzXRyTKjuvS7LJJ7SDBn83PqFBQN0WAYmox4nMwQLSXNq03tynn3Srls7d4Zga7qZDg5zWgzMSahMa5CRbmqNtumcI6A+KznQ4t/LIBgOBmVctyNptbSy1Xtyte2J5VA5jpJP9xaT5oEe+e0w8GlQBAPxVAf6g0c3KLMY6GnLGoVFDHNsC4HWRNnC4g8Oa6Dj9lOJczsySxxDsotY/oElfsjtHOAzBrLvcW/DytrJ0A5lFE7dzVsIyoA51SqKdUgBxbnIfTrOZwDXZKZIFgXdVFgcGMEztqoDi61MAkOqOET+XuUm5iCSe8RZE4Le80a9INH/4tJop5ADL6cHMXTq7vExzCG3pwrXYagacObQL8Mct22JqUXQbjMx0z9UFX2xtCpiKhqVS0kACwhoHBrQPhAvb9U23XNTscU2kxz4ZTPdEkPFTuuEcm50uxGy6rGtc6k4MdoYseQlWnYDaVJ1Oi09nVdDxUzAhuI0ax4gy3gQeJBQVmpULdZjWwGvQflF1A50ZnEQXRIGkG9uqcb5UGsrsqBsNrtzwJgEkteG8gHB0dCEudQiCeceWtuaDLsUWtABAa4Rf3ZGYEtAA6xe8TxBKBxlHugGNY8vfBMabx/aZAi3qgg2rSh9MONxMjUdI5I5rogk2ifTml+Nq99twbec8ipq1XQcJAjogKr1S6I04G8n3yTbZ9PLTAPH3ZJ2Vczmjly9B5SnVaqAA0Ig2kbRxHW5/VS9ieSh2WyXSeHFNu7/cPVBTDx5IbEUZP2480RUJ96rLmEwOioE1dl8r6D9VbN4cN/D0KVOO8/M8+Aho9ZlVnsiC3oZJCvm9myn1hRLMriKWkxMkm3DQqBDuNiXtq9m0Zi9umaILe+12h4g+pV93j2kMOwuAGcy0c5sfQA38YVP2FVZgcpcM1Z/q1vE6RcSIsmu+uELaTXN/LVdfm2oA8fSEHMdsPc6pL/8AHQTprorNuw9peybDI8OEEnLkMui+mUHyCQ7XpiQPnr+8p9uA8Nq1XvMMbScC6Pyy0u8JAieqDoZrtoimanxVcgAaJdVqdmJA5fDqYC5dvvvAX1HU2ECTcNAhhIyva1wALjIBJv0V925tXtME7FNblik4WJkDtGh44CMuW/VcsqUQ5wdE2k6CZhFBUKZcPhgnSRGk6k6Kz7q7QZVpfwzswMNYHR3C6i5z6QubZqedhBHAEJNXNszRABEgmZJsZzW4K0fhls51Ss57YbRnv8C5zZcMsCLEjrDigK3txobh6eXKZfpe0AhpBBj4p4at6KhsqPLzUBObMHamSQby7WZAR22jnxb2/lpF7QDpqcx0kSbwdFrQw+UEmBAECfPSNfBA7/EClmp0nEjuYiqwQTJZUDK4vF4Lz6hVmrRktEl2g5fPWFaN9p7Kgx2hq1CeB7lOlTlw4kGR5JJQZJAJu20jkPmgWYhkPABMHne46hFupuaJmRMSDfxj9uKjxFEl0unWeGk8olSVKZt3iZPEGB487x6oB67JeNTLed9br1Se0tw4fYyiMfSPaNMglrItaI+uvzQNUlzjreONoRDzYhaQ9ztbQPGwKmpvk+Jn36pZmytEax90y2TSkXtxv46BA9wjgCBpYW6+wmPZ9HfJJ3u7xj2PuiJ/5kCYDNIPDRSdjrwspqWHh2bzjgpn0pHGY96IpW6nA89VZMCalSiKlV4LaLYA8wA2OphIalM2nQe+KsNPDu/4fYgtNbvQLiGmBPKeaBO15qPc9+pufP8AxCv+AoNxNFjCZBplh5tdTILHR4E36hc8oAgeP0V52M0U6DBUeaRfUcWO45TTgkxoJj0CBftrYGH/AId8tc14Luydq5xa4C8XMmyqe06uVow7CcogumLuiALaRJm8Sugbcz4agaktqOs2k4C4c4El55EDTqVyqrRIdLjcme9eTPFBd93sU04StQfZsjMDbuVB2Zc0k2yvyHldJ9gbtdpPalzXNJYWs1lrw05uMA8eSL3QAq1XMJADqVRlQc6eU3ANpDsplWDBVq7mUqj6fxUg6o8wIh2XMWkg3EPkaTqgqO1923U8T2IBLe65xmBeM8OIiBe54BTM2uzCNp0aZFSjTeTWe2O9IdTcacGYDCY4k3W2+dUtq5Gl2dwa7EPvJblllO1gwAieBJlVrEMDmEASZsY4m4kzpCB9tPYWfE525Xhxa1zxx5VHRwewB0i0khWfFbrUBSaaJ4y5xEyy5d0sPP1Ve3Q2m4tbh3vOZjSaThezWl7qLx+ZjmyQOB0VixG3GYZjyC0h8Ops1f3mhzM4P9NjJbbUlBVt53F1SiyP6bXOM371R2e4mQ6MktnVK8ozSAAbmeXhFgtarn1Mz3GXkkkniSZPWFJRzZHOLgJadB/1QfDggGxNUF4kj5xz1Ol1oHEmHGeUGw80KP6pnSbcr6xK3w9Etdwg6Tp08D+qAjaLAHgiPhInhw+t0qwTSXxIAHPROMe2QHT8LSPS0JOzSRreSePn4QgJD8xF+I1HvirJg2FrR6HzCruz8NDgdYvoYt806w1MkRIgG3O028EDSiADflw5g8/eiP7Jv9x/6lrgcJMQdD6XR2Uf2j1/dAjP5fEqVmh98F5eVAuL/wDX7p9s7/Q1/wDez/tKwvIEtH4h4H7q5bzf0WeDfoV5eUG+1f8AQUfFv/Y5c02l8Z8f/Yry8gs/4c/6l/8A8D/+9q2xf+qxX/8AHX/8bVheQJd4P9VW/wBrf/ExKdnfA7y/7V5eQF7m/wBR3/xVf/E5Fbxf1anh9gvLyADZv5vP6plR0P8At+68vIEGK+I+f0WKeg8vqV5eVB+J/pO8Hf8Aqk2H1b4/ZeXkFhqf/s8P/VS4Dj4/ZeXkFn2f8HmPsjl5eS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CEAAkGBxQSEhUUExQWFhUXGBwYGBgWGBocGBkYGhgYFxgaFxoYHyggGBwlHBcXITEiJSkrLi4uGB8zODMsNygtLisBCgoKDQ0MFA0MDywZFBksLCwsNyssLCw3LCwsLCw3LCw3LDcsLDc3Nyw3NzcsNzcsNzcsLCw3Nyw3LDcrNyw3N//AABEIAREAuQMBIgACEQEDEQH/xAAcAAACAgMBAQAAAAAAAAAAAAAEBQMGAQIHAAj/xABBEAABAwIDBQYEBAUCBgIDAAABAAIRAyEEEjEFBkFRYRMicYGR8DKhscEHQtHhFCMzUvE0chViorKzwnOSJEN0/8QAFgEBAQEAAAAAAAAAAAAAAAAAAAEC/8QAFREBAQAAAAAAAAAAAAAAAAAAAAH/2gAMAwEAAhEDEQA/AOk4epAHgigdEJQZZF0221URNScpGu1UcQFgWsg3IK0exbZ4UNZ5ugFrtn36oSqNVLiascf8pfia8fubfJBE9nvktHAa29VXNtbwBgOV0n5DxVHx292IdIDgPAcEV1DEYprR8Q9UsdtqiDeo2fGy5Lido1aoOd7ndCUO1pQdhp7SpP8Ahe0nlKJMcCuKNeWmxITPAbexFL4Xkjk64QdZDe77lY7GwVIwO/JkCpTEc28Odlb9nbXpVxLHTbTiPEeao9WaRooG0NevvyTNzFoKN0Cc4aXfdZGGiCZ14JwacC6jfS0v7CAN9O+nXyUbhxTI0baKNzY9yggDrjQqXtW81G6lEwffBRZTzCI6BTdYIii9Bi0eSnagNWHGNVDSevOI4XQbvehq9S2qzUfEpftDEhrT4IFu1totY0uNh1+3VUnae3nVJaJyzAaDd3jyCh3i2i6s+5sDYdRp6JdTZlbLrktkk8ANB5lAt2riibctAPhHhzPVKKjfVFOZmcSTqoKovyAUVA1q3y8V6kJKmpMm2iAd7Z93Xiy08Exw+BLp6X8uKnGy3EEBtuCBIBy0UtCuWmWuII0gwR6KWthS10QQQbqF9Mj3xQXjdfexznZKxk8HfqFeM8gLiNKQZGq6TudtYVKeR/xt58QgfvM+4WHMmF7JdSiiVRvSbZQ1AL89FKGxabrFQSL++aIW1mcua17U8iiK1M8FH/Dn3CC4MMKXMoDosZ4QFyo3vhQCoYWXG10GK2J4C51VQ3q2xkblb8ZRW8u3G4dhy96q6wbxXN8bXe5xL3d4m/Q8vp6oDMO3MZcbASfr78kLtIFsi8nU8hy99VLs/EgB0m8cusAdAhqteQZuTeOiKAFPib+CxmbcGSXG3LWfsjS6ADzt9v1WMXhmlwIuGiJUAVfDZY5C88OvmsjDEQed+fij8AZLmxILSDN+BNkXRqtpikTBJE+iCPA4oM8QfYTitXsMnwnS1wY/dCV8Cxw7sTkkX0IvPoVuGnsiQZOSY8vrx8kEm0sOyq0PiCbGOY/dKa2ye64jWJ+/6pngnB1PJYZTmnnI+5WX1IYHcRY+X+VRXGYS2munknuxBkqBwkEGD1BXi1rgzoTMeiwx2Qjwv4tP6IOi04IBHJThqR7A2k2oC2bjh9CPJPmIMNpeyoarLHmjhAHvVQVffvyRC51I6xCxfmUbVUEe4/dA+qOlDOdyW5qKIvAlB506Kv7wbwmmDTpy5+hdwB5ePgmeJxBAJHC4jjYoDBYHK1pcAXEZiSPzalBQtqUqlIdtU+M6A9RAcfsOirjapgnjI9/RP99caH1srTIbr4+KrNUkT4qKy3HluY+xYrVuNOaTbqhHUjPzUFaoYykaaIHJ2qHZRJsf8fVS08dDhyJi6reU6x0n90S1r3AZbxwGiCw1MaB8PC2vS/1W9V/w3ERpewgWVewxJeA4wJ48OZVudgHVb075Rfz/ALY18OiDahVLqWt2iPUx52heoYloYQ515IA4m3Ja0sO5jcvFwAAIuTPFAUcG6i51WoMwuCY1tp5SgIwuIc2SNPsjqGJDmuFzN/Pl4JRgtuUyMhYJ4Hl489UTgsc1h0kERBt/lBucQWO14+NiNV7GY6SOh/yoKtMPJLYHQLSuwtQG7Bxxp1wb8vGxXVMJXzta4XBE28Fx7Cu/mt4d4X6TC6Pu7iO66mfym3nrHSfqqLC6pxK0NQKNwW4CI0e7ldQZTyCmczgtOw93QGmqtMfTc5kN46+HFaMRTz3YOnzhBWKeLymHO4zHAEcJ0CX7V3lDZa2SYkQQR6/sp94K7KOZxtNwP7uhVAxuMLjJA+cDwCCLFuzOL3G5JJJ9fNR4agHyXGAOS1c7Nqjdm1GsBzD0UUw2OzBDu1A4OnWVYcTuFhq2XsnkceBlVHH9k/4GlpPUfRY2Rtaph6ghxjQiUF+2J+GeHZJqnP48OdkbisHg8KD2VNkt6eZVt2ZgnVaAP9wn1C5VvzSOHeWEkygIwm1MCaxdWw7BOmUE+scVe9h4LCVGh9OmAJkWiy4jhdoNY4WaT/zGw4K+7H23iA0GkaNUDVlOp3vR0Sg6RithYWrBLGhzdJ5+Kpm++xKVOg6BoCbcSUw2bvjTqAiSHCzgbEHk4FLd/McKlCx8Pug4aGXMIhjyTbyEoaq7vE6a/VTUTmEetvrcSga4bEgOAuJ4ppUrSYNwq6xvBx0+XqmDXOfYTHvRAVhxme0AfmA+av8AsYkucYvMny7rh8iqVsege000K6BsullfnGhF54FA4pjzUtIXWlJ4Fj5KYdERo6gZ5c1v2PUrYvJK3yHoqAqZg3RUZhF4QjjdF0rBBzXfFzswa8EBs6+JAPnBVUqfRdD3/wAA5/eEkACwmT18tVz9zZsgGj63RmHoZmFROER7srVujsoVaZJ56eaKS1NlgZC144T0P3t9EVj9mU8RiGMw7XAOLWkmBLtC4AWA4wrzQ3cY4/D1lH7H2YxmMp5QJE8LaQg6JgcP2dJjP7WgT4CFz/8AELdM4luZo7wMz9ZXSQsOpA6hQfMGD3eaXVGVCA4DukmACDMellbNy9xKJY/+JqAEg9m1jhnaTBDszeUadV1Da26NGo7PkEqLA7vMpGQ0DqqOd4zcetTeHsqGqNO/ap6jXzXt4tnPZhpJI1kHXRddpYIQqzvds0PpuB46e+CD5kcLnmFNhm31RO2cEaVZwItNvfND0Xc+en1UB9ekJbfXVEUpaIHvohaBjQdPRH0sUdLC3LT90DrYr8j2iZzc/orvQblblPKf8LmmEqE6atMz0TmlvC8OGbvAaD9TxVF8wNcECTfT31TOjVA04WVF2Vj3VqnIRAvEnUeOit+E06lAwa+IUn8T0PooAQOijvy+qI0A4lT03KMCVlBHtnCmrReGmHRAPjZcax+HdTe5jtWkg+IXcMO6FSt/thtg12CCSM3X90HPgDCvu4Tv5RnSZVEqMIAJBDSYnmrHubioD29Z8P0RXU+1aGZgVpuNNavVqEWbYFV+vjO44E9B6IPdPftmDb2dRhIzGSPHXqoO0ITHY4UgC4WJieS55tT8WmMIFGg6oOJJy+ljKZ7J3k/4pReGUnsLfim4Hg4a6IL5TeHCRoV5zVXt28W5v8t+osJVgqaIIar4SDbrpam9cx90j2kDccPeqo4d+IOGGaYkzJVMYb/ZdP382U4guIMacwuZGnBubgxfT3p6qUH4fWT6HTopmESZsPfNCMrNtm0iAj8O4DQeM++SCZlIBpMwpcKAJJ4C1/cqHNY+nzU0Qwcygd7msJqyD63K6PSAHQaKn7hYAFhqFsybdCFcyOnv7qoIa0aLX+HHX5rWkSpu1HL5IBW6QpWEIZ9WdB75oiiyBHuEE9Onf9FviMKHtyuAIPMKSlSlFijIUHN96N0nmkS2CWvc4AalrrnwMyhjsluHptezUgA+C6l2XBK9r7NbUpuaAASLHrw+ao52/FZpvwulWIwmc2/yi8VRLJ1HPnI5pfT2qWDusJcDrFuiKve4u7bQ89o1plosROuq6pg8OykwNY0NHJoAHyXINm/iK4BsYYl8ZTlBv4WVrwO+9SrY4HFAxq2m4j1ICgs20KAzB4sRr1RNDFgtCo+095sQ0Zv4OuGcS5v2mU83bxorMkA84NiDyVDyrUlK8aziExe0BDVxzQUbe5/8ottPVcT2hg/5pHDX6rs++VUBsEjUrm9LZxeXPN0FcbSGnIplScIHuVB/DOaTII5SITXBbGqOyGIDn5JPOJHyUELWSbX8OCZUdh1HZTkcRqR0Vj2XuVkcDU7x1ABIB6x9lbMBsgMI7xt+U6DwVGmxcA2lSAaI/dFAckY1uoUNenyi6IjOiizHn8lM1tvcLOQcygAaQI4H36phhrpZhqd+ibYbDm3FAdQpyi2NK1wlNFdmVBr2Qsh67OHVGFRVEHNN8dnGnVJA7tS4/wB3EfdVRzzTkgfJdg21swYikWEwdWnk7gVyrEYF7Khp1LOBj/HMFVRmyt+atFuXsmOvIIF1c9h7518TEltMDgBJ6ILdXdPC1mg1ASfGPHRXHBbo4aj/AEwR5qAnDy6xJd1Kh7AUz3RH0THK1oN+Cr21ttsbx9TyQMn4v2Uo2rt1lOZPFVbaG9YBIB/ykDcQ7EPi45nW3sqgzGk4up/yomrs0NpujWE12Zs8MaLT1TA4SQQgVbsdlicO0uY0vZ3HSLyLA+YTcbHpRAZxBEWgjQjqkOz8C/C1i9gLmPs9o5cx1CuFFwcJGhQaNpQIPD5LJU2qz2FkAxdeVJTE+/qvPpX6qSm2TZEQ1aKg7LqmHZngs5PFQI2UtAmuFEpe0GUywaoaUG2RDfBQUCijCghqIWuRwRdUzxS/F12MGZ7mtA4uMD5oPVHQOqr+8mwm4ptu7UHwu+zuYSXbX4kUKZIotNUjjMN8jqfRVrEfiNiqhilTaz1cfWyKa7P2lVwLstdrmDg6CW+R4ynY/EemNZJ6e4VBq7QxdcRXrOyx8IgT4gBK61IaQqL7jvxGDgQxhJPoqjjdtOqElxueCTspEnjHP3xRWDwxzfr91AXg6TqrtFfN3diZQDx5JbsLZ4AEfThzlXvZ2GACoy3CAR7hT0sKD4dEWylbREYfDwfFERDZocBZRv2UWyW6HgnlClHgpwFFVRzTxWWuTvauy21mkBzqbuDm6g+BsR0VDxe2q2AqiljWA03H+XiGA5Xf7hwcOX1QPqg9VvQZfosUazKgDmODmniDzRAaERIWqPKVuSbLEj2CgUtpojD00LSdPgtsZj2YemXvMAfM8lQ27ZrGlziABqToqntj8SKNPu0Wmoeejf3VL25vHXxAIJinPwjSOqR5OJ85QOdrb9YyrIFTIDwYNPM3VcxeOrVbVKj3yfzOJ81u4CSpdnU5q0wdMwt4lFb4Td9xGZwICNFJtLQefPxXQKuGBYALKr7T2IQZHNAgxOJmwCFyzpbqmlTZrgCSDqsUcAXGI14cxzCBa9gOlo92RGCqNDgDITDFbLfTAJBvyQ2EwBc8CD3vfkgvu71EENMeiuFFk6W8km3c2YWsaCDYQVa8NhY4KDahQsOSKbRC2aIWyDIXlrKixWJbTaXvcGtAkk6ABBKSqZv1tnCPoVcM/wDnOc34WXLXD4XSNC10HmEg3j33qYgmnhCadMa1PzP6NI+Ecef0Vb2bWNy3QXcOvU+p+yCfdd1XCkXJZxzHXnbh/hdJwGIbUaHN0P1XOqleZ7wAOs6HwlMdmbQdSy5T4jnFvVEX58hRR0Q2zdstqDK6zvqmVuYQV6kqj+IOMLnsojQCT4n9grkDHBc83mObFPJMwQB6QqEJYdBw4rZ40HD7qaoQNNVrWsPD90ED6UG/msMfBaRq0z81q5/A8dZWHGw4orq+ApZ6bXcwNFq/Akmffkhfw42kypT7Fx77bieLeiueIwgnwRFOr4GffzUuydlNzyW8bfVWB2HHAI7Z+EFkC7amxaZaZt5SEi2LsP8AmD+2defuy6BWwwcCFHTwAaZCCahTa0CFOCocikUVssFy1zKpb2b+YfBy0Hta14psOhH97tG+GqCwbY2tSwtM1KrsrRYcSTyaOJXFN8t7qmNtJZTkFlKT5OfGrvolu3duVcY41azyYMBos1jdbCfnqYS6kMmZzvyiIPNUFNxD6bQwEXgk6weh5X+SajEGm1rGj9J6xqdFWcG7+Y55EtbflHK/imNHGQ2Ly469Tx0QOMKC9xzgQ2YueHAprMDhJ5QZ8OaDwdYNFoFhlPMix+a0w+YuBMd03nTz96ohrRzQOYvIt5aoj/iD/wC8+qHpOkXHQze/P5of/h45j1QXQ6LmWOfme483G/mV0zEvim49CuYPH1lAHijJH0WjiSRr4clsypLjIt71UjKZkmxEefigX4pxHitHOi/DTw5reuCT5r1WkQI9yis7NxlSlUa9hILbgj79F1Pdv8SqTxlxbcjtM4EsPiNWrj3aOBtzU3bDMZnyQfSGz61CuM9Kox7ebSD68kxYwDRfMbsQ5hBpPg2gtJa4eib4bfXaFLujEVCI/MWugdC4EqD6HXl8+t372i4gDEuEmBZgI9GpVjtv455IqYqvI5VHAejYQfR2J2jSp/1KtNn+57R9SqfvD+JuFoAijOIfwy2Z4l51HgCuF9oZlxLz1n7qXEOlsQBf3CC0byb/AGMxNs3ZUnflpki3JztTr08FXKFMkwDqZudQfHqh69SYHERrHqEZhx2ffNzwFtOHHkqIazRmDRIGrhKN2g8sY2nz7x4ST7jkhdm0s778/LneeiJ238YbYSfG3SyCPDDLRMggOcBPC1498lPgWauuQOPIcFFjqh7JoH915ngDHT0RWzD/AC5OrpF76X108kBOFeRYADKdTGnGel0Rs6o5zxYADQX0njqDqoa7hlDGz3jJnjGgMI/CZmAWIvINrcPRA7Yzud2CBH348QpPNn/1XsMNIi+p5Ai0++K37D/d6IhrtqtkoPJ4iB5qg12R1tZWneut8DOcn9FW6zLEEfVAsosgu5aIjDhwaece/ss1KNvHSOHVTNpxTEm/2QLKVLM8AwP0jX6I92zXGbef1Rm6+zW165DjDWjMSdABeXcmwFZcXtmk2n2dKkHloPfqNAafBo18zyQULHbMcygXOYAM/ddxJbEiOA71kLjcEC0PbYwrBsikcQawqVO+6JBsO+XMkD4SQch8ChaeDJp5TM/JBU3McNDKJw2Cq1WOcGyGNLoBvl4kDUgcY0T/AGdu8+oWhwOWY4XbNy2TBjjyTLZ9Wg2q2hSa2o8iGVTADqo0a0O+Gm5pdTI4l0oqjUg6bC/jxCjL3ud192TjbWANCroSx/epn/lkjK7k5plpHAtKEwbJdABJOgHTwQRHDOGsFzrQOB6ozaOyH0y1pF8ocXCcpzCdTxGh6gqwbGbSwzDXxDA45srGWPa93MIvBom4L+bbSjsZiBjsK12lVxg5Tbt2t77cv5e0Y3OOZbwKCiYemXOgcPcX+iMxZkaQeUEeCIo4aG5j+a48j9bLVwGbW3ECY8/OEHtlNAJzXHGIkcrnqpqtBprWuANRESb6cEZQhtP4BHB08LmFHR1LgBGkDlYzxjRAJtkDsmDUTw6C31Ruz6TcrRFwJ93Q21+8GNiLnx4az5ovDMgHUWAt6cNEBGEph7s0AgG1rxoJ5fupsTQioGg8f3spqFHI0X4aceq12TQNWqHOJyiYsR5fJEWOmRLRo6LdTyRPaO6+/NB0DLgeA+3Pmmf8a3+1vqoK7t/EZq1vy2S6u7nC3rHM6Tx4oDGOt4rQmq0rDqsYgdwch7uoq1QkDkITHAYTPd5hrRmPKP8AKA3YlDJgK7x8WZgdzyuIMjlOWEPRaHNNwdbGFZN1mNxNGuwgN7SaYGobIzUyTrZzXRyTKjuvS7LJJ7SDBn83PqFBQN0WAYmox4nMwQLSXNq03tynn3Srls7d4Zga7qZDg5zWgzMSahMa5CRbmqNtumcI6A+KznQ4t/LIBgOBmVctyNptbSy1Xtyte2J5VA5jpJP9xaT5oEe+e0w8GlQBAPxVAf6g0c3KLMY6GnLGoVFDHNsC4HWRNnC4g8Oa6Dj9lOJczsySxxDsotY/oElfsjtHOAzBrLvcW/DytrJ0A5lFE7dzVsIyoA51SqKdUgBxbnIfTrOZwDXZKZIFgXdVFgcGMEztqoDi61MAkOqOET+XuUm5iCSe8RZE4Le80a9INH/4tJop5ADL6cHMXTq7vExzCG3pwrXYagacObQL8Mct22JqUXQbjMx0z9UFX2xtCpiKhqVS0kACwhoHBrQPhAvb9U23XNTscU2kxz4ZTPdEkPFTuuEcm50uxGy6rGtc6k4MdoYseQlWnYDaVJ1Oi09nVdDxUzAhuI0ax4gy3gQeJBQVmpULdZjWwGvQflF1A50ZnEQXRIGkG9uqcb5UGsrsqBsNrtzwJgEkteG8gHB0dCEudQiCeceWtuaDLsUWtABAa4Rf3ZGYEtAA6xe8TxBKBxlHugGNY8vfBMabx/aZAi3qgg2rSh9MONxMjUdI5I5rogk2ifTml+Nq99twbec8ipq1XQcJAjogKr1S6I04G8n3yTbZ9PLTAPH3ZJ2Vczmjly9B5SnVaqAA0Ig2kbRxHW5/VS9ieSh2WyXSeHFNu7/cPVBTDx5IbEUZP2480RUJ96rLmEwOioE1dl8r6D9VbN4cN/D0KVOO8/M8+Aho9ZlVnsiC3oZJCvm9myn1hRLMriKWkxMkm3DQqBDuNiXtq9m0Zi9umaILe+12h4g+pV93j2kMOwuAGcy0c5sfQA38YVP2FVZgcpcM1Z/q1vE6RcSIsmu+uELaTXN/LVdfm2oA8fSEHMdsPc6pL/8AHQTprorNuw9peybDI8OEEnLkMui+mUHyCQ7XpiQPnr+8p9uA8Nq1XvMMbScC6Pyy0u8JAieqDoZrtoimanxVcgAaJdVqdmJA5fDqYC5dvvvAX1HU2ECTcNAhhIyva1wALjIBJv0V925tXtME7FNblik4WJkDtGh44CMuW/VcsqUQ5wdE2k6CZhFBUKZcPhgnSRGk6k6Kz7q7QZVpfwzswMNYHR3C6i5z6QubZqedhBHAEJNXNszRABEgmZJsZzW4K0fhls51Ss57YbRnv8C5zZcMsCLEjrDigK3txobh6eXKZfpe0AhpBBj4p4at6KhsqPLzUBObMHamSQby7WZAR22jnxb2/lpF7QDpqcx0kSbwdFrQw+UEmBAECfPSNfBA7/EClmp0nEjuYiqwQTJZUDK4vF4Lz6hVmrRktEl2g5fPWFaN9p7Kgx2hq1CeB7lOlTlw4kGR5JJQZJAJu20jkPmgWYhkPABMHne46hFupuaJmRMSDfxj9uKjxFEl0unWeGk8olSVKZt3iZPEGB487x6oB67JeNTLed9br1Se0tw4fYyiMfSPaNMglrItaI+uvzQNUlzjreONoRDzYhaQ9ztbQPGwKmpvk+Jn36pZmytEax90y2TSkXtxv46BA9wjgCBpYW6+wmPZ9HfJJ3u7xj2PuiJ/5kCYDNIPDRSdjrwspqWHh2bzjgpn0pHGY96IpW6nA89VZMCalSiKlV4LaLYA8wA2OphIalM2nQe+KsNPDu/4fYgtNbvQLiGmBPKeaBO15qPc9+pufP8AxCv+AoNxNFjCZBplh5tdTILHR4E36hc8oAgeP0V52M0U6DBUeaRfUcWO45TTgkxoJj0CBftrYGH/AId8tc14Luydq5xa4C8XMmyqe06uVow7CcogumLuiALaRJm8Sugbcz4agaktqOs2k4C4c4El55EDTqVyqrRIdLjcme9eTPFBd93sU04StQfZsjMDbuVB2Zc0k2yvyHldJ9gbtdpPalzXNJYWs1lrw05uMA8eSL3QAq1XMJADqVRlQc6eU3ANpDsplWDBVq7mUqj6fxUg6o8wIh2XMWkg3EPkaTqgqO1923U8T2IBLe65xmBeM8OIiBe54BTM2uzCNp0aZFSjTeTWe2O9IdTcacGYDCY4k3W2+dUtq5Gl2dwa7EPvJblllO1gwAieBJlVrEMDmEASZsY4m4kzpCB9tPYWfE525Xhxa1zxx5VHRwewB0i0khWfFbrUBSaaJ4y5xEyy5d0sPP1Ve3Q2m4tbh3vOZjSaThezWl7qLx+ZjmyQOB0VixG3GYZjyC0h8Ops1f3mhzM4P9NjJbbUlBVt53F1SiyP6bXOM371R2e4mQ6MktnVK8ozSAAbmeXhFgtarn1Mz3GXkkkniSZPWFJRzZHOLgJadB/1QfDggGxNUF4kj5xz1Ol1oHEmHGeUGw80KP6pnSbcr6xK3w9Etdwg6Tp08D+qAjaLAHgiPhInhw+t0qwTSXxIAHPROMe2QHT8LSPS0JOzSRreSePn4QgJD8xF+I1HvirJg2FrR6HzCruz8NDgdYvoYt806w1MkRIgG3O028EDSiADflw5g8/eiP7Jv9x/6lrgcJMQdD6XR2Uf2j1/dAjP5fEqVmh98F5eVAuL/wDX7p9s7/Q1/wDez/tKwvIEtH4h4H7q5bzf0WeDfoV5eUG+1f8AQUfFv/Y5c02l8Z8f/Yry8gs/4c/6l/8A8D/+9q2xf+qxX/8AHX/8bVheQJd4P9VW/wBrf/ExKdnfA7y/7V5eQF7m/wBR3/xVf/E5Fbxf1anh9gvLyADZv5vP6plR0P8At+68vIEGK+I+f0WKeg8vqV5eVB+J/pO8Hf8Aqk2H1b4/ZeXkFhqf/s8P/VS4Dj4/ZeXkFn2f8HmPsjl5eS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6732240" cy="4170536"/>
          </a:xfrm>
        </p:spPr>
        <p:txBody>
          <a:bodyPr>
            <a:noAutofit/>
          </a:bodyPr>
          <a:lstStyle/>
          <a:p>
            <a:r>
              <a:rPr lang="uk-UA" sz="9600" dirty="0" smtClean="0"/>
              <a:t>Вірш </a:t>
            </a:r>
            <a:r>
              <a:rPr lang="ru-RU" sz="9600" dirty="0" smtClean="0"/>
              <a:t>«Мне нравится» 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8" descr="3036808_87a3bafc апа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04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Характеристика </a:t>
            </a:r>
            <a:r>
              <a:rPr lang="ru-RU" b="1" dirty="0" err="1" smtClean="0">
                <a:solidFill>
                  <a:schemeClr val="tx2"/>
                </a:solidFill>
              </a:rPr>
              <a:t>вірша</a:t>
            </a:r>
            <a:r>
              <a:rPr lang="ru-RU" b="1" dirty="0" smtClean="0">
                <a:solidFill>
                  <a:schemeClr val="tx2"/>
                </a:solidFill>
              </a:rPr>
              <a:t> «Мне нравится»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7918648" cy="4975448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bg1"/>
                </a:solidFill>
              </a:rPr>
              <a:t>У цьому вірші </a:t>
            </a:r>
            <a:r>
              <a:rPr lang="uk-UA" sz="1800" dirty="0" err="1" smtClean="0">
                <a:solidFill>
                  <a:schemeClr val="bg1"/>
                </a:solidFill>
              </a:rPr>
              <a:t>Цветаєва</a:t>
            </a:r>
            <a:r>
              <a:rPr lang="uk-UA" sz="1800" dirty="0" smtClean="0">
                <a:solidFill>
                  <a:schemeClr val="bg1"/>
                </a:solidFill>
              </a:rPr>
              <a:t> звертається до всього світу. При тому, як говорила вона сама</a:t>
            </a:r>
            <a:r>
              <a:rPr lang="uk-UA" sz="1800" b="1" dirty="0" smtClean="0">
                <a:solidFill>
                  <a:srgbClr val="FF0000"/>
                </a:solidFill>
              </a:rPr>
              <a:t>, </a:t>
            </a:r>
            <a:r>
              <a:rPr lang="ru-RU" sz="1800" b="1" dirty="0" smtClean="0">
                <a:solidFill>
                  <a:srgbClr val="FF0000"/>
                </a:solidFill>
              </a:rPr>
              <a:t>«Безмерность моих слов – только слабая тень безмерности моих чувств»</a:t>
            </a:r>
            <a:r>
              <a:rPr lang="ru-RU" sz="1800" dirty="0" smtClean="0">
                <a:solidFill>
                  <a:schemeClr val="bg1"/>
                </a:solidFill>
              </a:rPr>
              <a:t>: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772816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Мне нравится, что Вы при мне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   Спокойно обнимаете другую,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   Не прочите мне в адовом огне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   Гореть за то, что я не Вас целую.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04864"/>
            <a:ext cx="4644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Лірична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героїня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Марини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Цвєтаєвої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перераховує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почуття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спокійно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виважено</a:t>
            </a:r>
            <a:r>
              <a:rPr lang="ru-RU" dirty="0" smtClean="0">
                <a:solidFill>
                  <a:schemeClr val="bg1"/>
                </a:solidFill>
              </a:rPr>
              <a:t>. За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словами </a:t>
            </a:r>
            <a:r>
              <a:rPr lang="ru-RU" dirty="0" err="1" smtClean="0">
                <a:solidFill>
                  <a:schemeClr val="bg1"/>
                </a:solidFill>
              </a:rPr>
              <a:t>дійсно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теплі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відкриті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відносини</a:t>
            </a:r>
            <a:r>
              <a:rPr lang="ru-RU" dirty="0" smtClean="0">
                <a:solidFill>
                  <a:schemeClr val="bg1"/>
                </a:solidFill>
              </a:rPr>
              <a:t> . </a:t>
            </a:r>
            <a:r>
              <a:rPr lang="ru-RU" dirty="0" err="1" smtClean="0">
                <a:solidFill>
                  <a:schemeClr val="bg1"/>
                </a:solidFill>
              </a:rPr>
              <a:t>Навіть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несподіване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зіткнення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викликає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звичайного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юнацького</a:t>
            </a:r>
            <a:r>
              <a:rPr lang="ru-RU" dirty="0" smtClean="0">
                <a:solidFill>
                  <a:schemeClr val="bg1"/>
                </a:solidFill>
              </a:rPr>
              <a:t> трепету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збентеження</a:t>
            </a:r>
            <a:r>
              <a:rPr lang="ru-RU" dirty="0" smtClean="0">
                <a:solidFill>
                  <a:schemeClr val="bg1"/>
                </a:solidFill>
              </a:rPr>
              <a:t>. Слова </a:t>
            </a:r>
            <a:r>
              <a:rPr lang="ru-RU" dirty="0" err="1" smtClean="0">
                <a:solidFill>
                  <a:schemeClr val="bg1"/>
                </a:solidFill>
              </a:rPr>
              <a:t>ліричної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героїні</a:t>
            </a:r>
            <a:r>
              <a:rPr lang="ru-RU" dirty="0" smtClean="0">
                <a:solidFill>
                  <a:schemeClr val="bg1"/>
                </a:solidFill>
              </a:rPr>
              <a:t> звучать просто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щиро</a:t>
            </a:r>
            <a:r>
              <a:rPr lang="ru-RU" dirty="0" smtClean="0">
                <a:solidFill>
                  <a:schemeClr val="bg1"/>
                </a:solidFill>
              </a:rPr>
              <a:t> 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12" descr="загруженное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10037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2"/>
                </a:solidFill>
              </a:rPr>
              <a:t>Характеристика вірша </a:t>
            </a:r>
            <a:r>
              <a:rPr lang="uk-UA" b="1" dirty="0" err="1" smtClean="0">
                <a:solidFill>
                  <a:schemeClr val="tx2"/>
                </a:solidFill>
              </a:rPr>
              <a:t>“Мне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 err="1" smtClean="0">
                <a:solidFill>
                  <a:schemeClr val="tx2"/>
                </a:solidFill>
              </a:rPr>
              <a:t>нравится</a:t>
            </a:r>
            <a:r>
              <a:rPr lang="uk-UA" b="1" dirty="0" err="1" smtClean="0"/>
              <a:t>”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У 2 </a:t>
            </a:r>
            <a:r>
              <a:rPr lang="ru-RU" dirty="0" err="1" smtClean="0">
                <a:solidFill>
                  <a:schemeClr val="tx2"/>
                </a:solidFill>
              </a:rPr>
              <a:t>строфі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письменниця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починає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перераховувати</a:t>
            </a:r>
            <a:r>
              <a:rPr lang="ru-RU" dirty="0" smtClean="0">
                <a:solidFill>
                  <a:schemeClr val="tx2"/>
                </a:solidFill>
              </a:rPr>
              <a:t> все, </a:t>
            </a:r>
            <a:r>
              <a:rPr lang="ru-RU" dirty="0" err="1" smtClean="0">
                <a:solidFill>
                  <a:schemeClr val="tx2"/>
                </a:solidFill>
              </a:rPr>
              <a:t>що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їй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подобається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однак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напруженысть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зроста</a:t>
            </a:r>
            <a:r>
              <a:rPr lang="uk-UA" dirty="0" smtClean="0">
                <a:solidFill>
                  <a:schemeClr val="tx2"/>
                </a:solidFill>
              </a:rPr>
              <a:t>є: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chemeClr val="tx2"/>
                </a:solidFill>
              </a:rPr>
              <a:t>В кінці кінців ми дочитуємо до кульмінаційного моменту:</a:t>
            </a:r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smtClean="0">
                <a:solidFill>
                  <a:schemeClr val="tx2"/>
                </a:solidFill>
              </a:rPr>
              <a:t>…і тема здається закритою…немає кохання,але в 3 стовбці авторка висловлює подяку коханій людині: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Мне нравится ещё, что вы при мне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Спокойно обнимаете другую…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Что никогда в церковной тишине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Не пропоют над нами: аллилуйя!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Спасибо вам и сердцем и рукой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 то, что вы меня — не зная сами!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Так любите…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4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76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chemeClr val="tx2"/>
                </a:solidFill>
              </a:rPr>
              <a:t>Очевидний парадокс! У попередніх строфах героїня каже про нелюбов: </a:t>
            </a:r>
            <a:r>
              <a:rPr lang="vi-VN" b="1" dirty="0" smtClean="0">
                <a:solidFill>
                  <a:schemeClr val="tx2"/>
                </a:solidFill>
              </a:rPr>
              <a:t> «не́гулянье под луной»,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редкость встреч»… </a:t>
            </a:r>
            <a:r>
              <a:rPr lang="ru-RU" dirty="0" smtClean="0">
                <a:solidFill>
                  <a:schemeClr val="tx2"/>
                </a:solidFill>
              </a:rPr>
              <a:t>І </a:t>
            </a:r>
            <a:r>
              <a:rPr lang="ru-RU" dirty="0" err="1" smtClean="0">
                <a:solidFill>
                  <a:schemeClr val="tx2"/>
                </a:solidFill>
              </a:rPr>
              <a:t>раптом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«так </a:t>
            </a:r>
            <a:r>
              <a:rPr lang="ru-RU" b="1" dirty="0" err="1" smtClean="0">
                <a:solidFill>
                  <a:schemeClr val="tx2"/>
                </a:solidFill>
              </a:rPr>
              <a:t>любете</a:t>
            </a:r>
            <a:r>
              <a:rPr lang="ru-RU" b="1" dirty="0" smtClean="0">
                <a:solidFill>
                  <a:schemeClr val="tx2"/>
                </a:solidFill>
              </a:rPr>
              <a:t>». </a:t>
            </a:r>
            <a:r>
              <a:rPr lang="ru-RU" dirty="0" smtClean="0">
                <a:solidFill>
                  <a:schemeClr val="tx2"/>
                </a:solidFill>
              </a:rPr>
              <a:t>Як </a:t>
            </a:r>
            <a:r>
              <a:rPr lang="ru-RU" dirty="0" err="1" smtClean="0">
                <a:solidFill>
                  <a:schemeClr val="tx2"/>
                </a:solidFill>
              </a:rPr>
              <a:t>можна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любити</a:t>
            </a:r>
            <a:r>
              <a:rPr lang="ru-RU" dirty="0" smtClean="0">
                <a:solidFill>
                  <a:schemeClr val="tx2"/>
                </a:solidFill>
              </a:rPr>
              <a:t> не </a:t>
            </a:r>
            <a:r>
              <a:rPr lang="ru-RU" dirty="0" err="1" smtClean="0">
                <a:solidFill>
                  <a:schemeClr val="tx2"/>
                </a:solidFill>
              </a:rPr>
              <a:t>знаючи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цього</a:t>
            </a:r>
            <a:r>
              <a:rPr lang="ru-RU" dirty="0" smtClean="0">
                <a:solidFill>
                  <a:schemeClr val="tx2"/>
                </a:solidFill>
              </a:rPr>
              <a:t>? </a:t>
            </a:r>
            <a:r>
              <a:rPr lang="ru-RU" dirty="0" err="1" smtClean="0">
                <a:solidFill>
                  <a:schemeClr val="tx2"/>
                </a:solidFill>
              </a:rPr>
              <a:t>Авторка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пише</a:t>
            </a:r>
            <a:r>
              <a:rPr lang="ru-RU" dirty="0" smtClean="0">
                <a:solidFill>
                  <a:schemeClr val="tx2"/>
                </a:solidFill>
              </a:rPr>
              <a:t>: </a:t>
            </a:r>
            <a:r>
              <a:rPr lang="ru-RU" b="1" dirty="0" smtClean="0">
                <a:solidFill>
                  <a:schemeClr val="tx2"/>
                </a:solidFill>
              </a:rPr>
              <a:t>«За то, что вы больны — увы́! — не мной,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За то, что я больна — увы́! — не вами!» </a:t>
            </a:r>
            <a:r>
              <a:rPr lang="ru-RU" dirty="0" err="1" smtClean="0">
                <a:solidFill>
                  <a:schemeClr val="tx2"/>
                </a:solidFill>
              </a:rPr>
              <a:t>Можливо</a:t>
            </a:r>
            <a:r>
              <a:rPr lang="ru-RU" dirty="0" smtClean="0">
                <a:solidFill>
                  <a:schemeClr val="tx2"/>
                </a:solidFill>
              </a:rPr>
              <a:t>, все могло бути </a:t>
            </a:r>
            <a:r>
              <a:rPr lang="ru-RU" dirty="0" err="1" smtClean="0">
                <a:solidFill>
                  <a:schemeClr val="tx2"/>
                </a:solidFill>
              </a:rPr>
              <a:t>по-іншому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якби</a:t>
            </a:r>
            <a:r>
              <a:rPr lang="ru-RU" dirty="0" smtClean="0">
                <a:solidFill>
                  <a:schemeClr val="tx2"/>
                </a:solidFill>
              </a:rPr>
              <a:t> вони жили  </a:t>
            </a:r>
            <a:r>
              <a:rPr lang="ru-RU" dirty="0" err="1" smtClean="0">
                <a:solidFill>
                  <a:schemeClr val="tx2"/>
                </a:solidFill>
              </a:rPr>
              <a:t>вдруге</a:t>
            </a:r>
            <a:r>
              <a:rPr lang="ru-RU" dirty="0" smtClean="0">
                <a:solidFill>
                  <a:schemeClr val="tx2"/>
                </a:solidFill>
              </a:rPr>
              <a:t>…</a:t>
            </a:r>
          </a:p>
          <a:p>
            <a:pPr>
              <a:buNone/>
            </a:pPr>
            <a:r>
              <a:rPr lang="uk-UA" dirty="0" smtClean="0">
                <a:solidFill>
                  <a:schemeClr val="tx2"/>
                </a:solidFill>
              </a:rPr>
              <a:t>    Весь вірш - як загадка. Він пронизаний якоюсь неточністю, недомовленістю, і в той самий час і є досить зрозумілим.</a:t>
            </a:r>
          </a:p>
          <a:p>
            <a:pPr>
              <a:buNone/>
            </a:pPr>
            <a:r>
              <a:rPr lang="uk-UA" dirty="0" smtClean="0">
                <a:solidFill>
                  <a:schemeClr val="tx2"/>
                </a:solidFill>
              </a:rPr>
              <a:t>    Вірш здається дуже яскравим завдяки великій кількості епітетів: </a:t>
            </a:r>
            <a:r>
              <a:rPr lang="ru-RU" b="1" dirty="0" smtClean="0">
                <a:solidFill>
                  <a:schemeClr val="tx2"/>
                </a:solidFill>
              </a:rPr>
              <a:t>«тяжёлый шар земной», «удушливая волна», «</a:t>
            </a:r>
            <a:r>
              <a:rPr lang="ru-RU" b="1" dirty="0" err="1" smtClean="0">
                <a:solidFill>
                  <a:schemeClr val="tx2"/>
                </a:solidFill>
              </a:rPr>
              <a:t>адовый</a:t>
            </a:r>
            <a:r>
              <a:rPr lang="ru-RU" b="1" dirty="0" smtClean="0">
                <a:solidFill>
                  <a:schemeClr val="tx2"/>
                </a:solidFill>
              </a:rPr>
              <a:t> огонь», «церковная тишина», «ночной покой», «закатные часы»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5257800" cy="5826720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Вірш </a:t>
            </a:r>
            <a:r>
              <a:rPr lang="ru-RU" sz="7200" dirty="0" smtClean="0"/>
              <a:t>«Уж сколько их упало в эту бездну»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16" descr="загруженное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84984" y="-315417"/>
            <a:ext cx="13609512" cy="76213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4085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</a:rPr>
              <a:t>Характеристика </a:t>
            </a:r>
            <a:r>
              <a:rPr lang="uk-UA" sz="3600" b="1" dirty="0" smtClean="0">
                <a:solidFill>
                  <a:schemeClr val="tx2"/>
                </a:solidFill>
              </a:rPr>
              <a:t>вірша</a:t>
            </a:r>
            <a:br>
              <a:rPr lang="uk-UA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«Уж сколько их упало в эту бездну»</a:t>
            </a:r>
            <a:r>
              <a:rPr lang="uk-UA" sz="3600" b="1" dirty="0" smtClean="0">
                <a:solidFill>
                  <a:schemeClr val="tx2"/>
                </a:solidFill>
              </a:rPr>
              <a:t> 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/>
                </a:solidFill>
              </a:rPr>
              <a:t>Лірична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героїня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дуже</a:t>
            </a:r>
            <a:r>
              <a:rPr lang="ru-RU" dirty="0" smtClean="0">
                <a:solidFill>
                  <a:schemeClr val="tx2"/>
                </a:solidFill>
              </a:rPr>
              <a:t> красива (</a:t>
            </a:r>
            <a:r>
              <a:rPr lang="ru-RU" dirty="0" err="1" smtClean="0">
                <a:solidFill>
                  <a:schemeClr val="tx2"/>
                </a:solidFill>
              </a:rPr>
              <a:t>це</a:t>
            </a:r>
            <a:r>
              <a:rPr lang="ru-RU" dirty="0" smtClean="0">
                <a:solidFill>
                  <a:schemeClr val="tx2"/>
                </a:solidFill>
              </a:rPr>
              <a:t> ми </a:t>
            </a:r>
            <a:r>
              <a:rPr lang="ru-RU" dirty="0" err="1" smtClean="0">
                <a:solidFill>
                  <a:schemeClr val="tx2"/>
                </a:solidFill>
              </a:rPr>
              <a:t>бачимо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</a:t>
            </a:r>
            <a:r>
              <a:rPr lang="ru-RU" dirty="0" smtClean="0">
                <a:solidFill>
                  <a:schemeClr val="tx2"/>
                </a:solidFill>
              </a:rPr>
              <a:t> характеристики </a:t>
            </a:r>
            <a:r>
              <a:rPr lang="ru-RU" dirty="0" err="1" smtClean="0">
                <a:solidFill>
                  <a:schemeClr val="tx2"/>
                </a:solidFill>
              </a:rPr>
              <a:t>її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зовнішності</a:t>
            </a:r>
            <a:r>
              <a:rPr lang="ru-RU" dirty="0" smtClean="0">
                <a:solidFill>
                  <a:schemeClr val="tx2"/>
                </a:solidFill>
              </a:rPr>
              <a:t> за </a:t>
            </a:r>
            <a:r>
              <a:rPr lang="ru-RU" dirty="0" err="1" smtClean="0">
                <a:solidFill>
                  <a:schemeClr val="tx2"/>
                </a:solidFill>
              </a:rPr>
              <a:t>допомогою</a:t>
            </a:r>
            <a:r>
              <a:rPr lang="ru-RU" dirty="0" smtClean="0">
                <a:solidFill>
                  <a:schemeClr val="tx2"/>
                </a:solidFill>
              </a:rPr>
              <a:t> метафор </a:t>
            </a:r>
            <a:r>
              <a:rPr lang="ru-RU" b="1" dirty="0" smtClean="0">
                <a:solidFill>
                  <a:schemeClr val="tx2"/>
                </a:solidFill>
              </a:rPr>
              <a:t>«зелень очей», «золото </a:t>
            </a:r>
            <a:r>
              <a:rPr lang="ru-RU" b="1" dirty="0" err="1" smtClean="0">
                <a:solidFill>
                  <a:schemeClr val="tx2"/>
                </a:solidFill>
              </a:rPr>
              <a:t>волосся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r>
              <a:rPr lang="ru-RU" dirty="0" smtClean="0">
                <a:solidFill>
                  <a:schemeClr val="tx2"/>
                </a:solidFill>
              </a:rPr>
              <a:t>), </a:t>
            </a:r>
            <a:r>
              <a:rPr lang="ru-RU" dirty="0" err="1" smtClean="0">
                <a:solidFill>
                  <a:schemeClr val="tx2"/>
                </a:solidFill>
              </a:rPr>
              <a:t>сумує</a:t>
            </a:r>
            <a:r>
              <a:rPr lang="ru-RU" dirty="0" smtClean="0">
                <a:solidFill>
                  <a:schemeClr val="tx2"/>
                </a:solidFill>
              </a:rPr>
              <a:t> про </a:t>
            </a:r>
            <a:r>
              <a:rPr lang="ru-RU" dirty="0" err="1" smtClean="0">
                <a:solidFill>
                  <a:schemeClr val="tx2"/>
                </a:solidFill>
              </a:rPr>
              <a:t>свідомість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зумовленості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своєї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долі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 smtClean="0">
                <a:solidFill>
                  <a:schemeClr val="tx2"/>
                </a:solidFill>
              </a:rPr>
              <a:t>звертається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«</a:t>
            </a:r>
            <a:r>
              <a:rPr lang="ru-RU" b="1" dirty="0" err="1" smtClean="0">
                <a:solidFill>
                  <a:schemeClr val="tx2"/>
                </a:solidFill>
              </a:rPr>
              <a:t>з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вимогою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віри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і</a:t>
            </a:r>
            <a:r>
              <a:rPr lang="ru-RU" dirty="0" smtClean="0">
                <a:solidFill>
                  <a:schemeClr val="tx2"/>
                </a:solidFill>
              </a:rPr>
              <a:t> просить про </a:t>
            </a:r>
            <a:r>
              <a:rPr lang="ru-RU" dirty="0" err="1" smtClean="0">
                <a:solidFill>
                  <a:schemeClr val="tx2"/>
                </a:solidFill>
              </a:rPr>
              <a:t>любов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Марина </a:t>
            </a:r>
            <a:r>
              <a:rPr lang="ru-RU" dirty="0" err="1" smtClean="0">
                <a:solidFill>
                  <a:schemeClr val="tx2"/>
                </a:solidFill>
              </a:rPr>
              <a:t>Цвєтаєва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протягом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усього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вірша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використовує</a:t>
            </a:r>
            <a:r>
              <a:rPr lang="ru-RU" dirty="0" smtClean="0">
                <a:solidFill>
                  <a:schemeClr val="tx2"/>
                </a:solidFill>
              </a:rPr>
              <a:t> одну «</a:t>
            </a:r>
            <a:r>
              <a:rPr lang="ru-RU" dirty="0" err="1" smtClean="0">
                <a:solidFill>
                  <a:schemeClr val="tx2"/>
                </a:solidFill>
              </a:rPr>
              <a:t>загальну</a:t>
            </a:r>
            <a:r>
              <a:rPr lang="ru-RU" dirty="0" smtClean="0">
                <a:solidFill>
                  <a:schemeClr val="tx2"/>
                </a:solidFill>
              </a:rPr>
              <a:t>» антитезу, </a:t>
            </a:r>
            <a:r>
              <a:rPr lang="ru-RU" dirty="0" err="1" smtClean="0">
                <a:solidFill>
                  <a:schemeClr val="tx2"/>
                </a:solidFill>
              </a:rPr>
              <a:t>протиставляючи</a:t>
            </a:r>
            <a:r>
              <a:rPr lang="ru-RU" dirty="0" smtClean="0">
                <a:solidFill>
                  <a:schemeClr val="tx2"/>
                </a:solidFill>
              </a:rPr>
              <a:t> смерть </a:t>
            </a:r>
            <a:r>
              <a:rPr lang="ru-RU" dirty="0" err="1" smtClean="0">
                <a:solidFill>
                  <a:schemeClr val="tx2"/>
                </a:solidFill>
              </a:rPr>
              <a:t>молодості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2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200"/>
            <a:ext cx="8892480" cy="176862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Характеристика вірша</a:t>
            </a:r>
            <a:r>
              <a:rPr lang="ru-RU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Уж сколько их упало в эту бездну»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Сама </a:t>
            </a:r>
            <a:r>
              <a:rPr lang="ru-RU" dirty="0" smtClean="0"/>
              <a:t>по </a:t>
            </a:r>
            <a:r>
              <a:rPr lang="ru-RU" dirty="0" err="1" smtClean="0"/>
              <a:t>собі</a:t>
            </a:r>
            <a:r>
              <a:rPr lang="ru-RU" dirty="0" smtClean="0"/>
              <a:t> смерть не </a:t>
            </a:r>
            <a:r>
              <a:rPr lang="ru-RU" dirty="0" err="1" smtClean="0"/>
              <a:t>лякає</a:t>
            </a:r>
            <a:r>
              <a:rPr lang="ru-RU" dirty="0" smtClean="0"/>
              <a:t> 20-річну </a:t>
            </a:r>
            <a:r>
              <a:rPr lang="ru-RU" dirty="0" err="1" smtClean="0"/>
              <a:t>Цвєтаєву</a:t>
            </a:r>
            <a:r>
              <a:rPr lang="ru-RU" dirty="0" smtClean="0"/>
              <a:t>, як</a:t>
            </a:r>
            <a:r>
              <a:rPr lang="uk-UA" dirty="0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зіткнутися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цією</a:t>
            </a:r>
            <a:r>
              <a:rPr lang="ru-RU" dirty="0" smtClean="0"/>
              <a:t> </a:t>
            </a:r>
            <a:r>
              <a:rPr lang="ru-RU" dirty="0" err="1" smtClean="0"/>
              <a:t>незваної</a:t>
            </a:r>
            <a:r>
              <a:rPr lang="ru-RU" dirty="0" smtClean="0"/>
              <a:t> </a:t>
            </a:r>
            <a:r>
              <a:rPr lang="ru-RU" dirty="0" err="1" smtClean="0"/>
              <a:t>гостею</a:t>
            </a:r>
            <a:r>
              <a:rPr lang="ru-RU" dirty="0" smtClean="0"/>
              <a:t>. </a:t>
            </a:r>
            <a:r>
              <a:rPr lang="ru-RU" dirty="0" err="1" smtClean="0"/>
              <a:t>Поетеса</a:t>
            </a:r>
            <a:r>
              <a:rPr lang="ru-RU" dirty="0" smtClean="0"/>
              <a:t> </a:t>
            </a:r>
            <a:r>
              <a:rPr lang="ru-RU" dirty="0" err="1" smtClean="0"/>
              <a:t>переживає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близькі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дорогі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люди </a:t>
            </a:r>
            <a:r>
              <a:rPr lang="ru-RU" dirty="0" err="1" smtClean="0"/>
              <a:t>йдуть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часом </a:t>
            </a:r>
            <a:r>
              <a:rPr lang="ru-RU" dirty="0" err="1" smtClean="0"/>
              <a:t>пам'ять</a:t>
            </a:r>
            <a:r>
              <a:rPr lang="ru-RU" dirty="0" smtClean="0"/>
              <a:t> про них </a:t>
            </a:r>
            <a:r>
              <a:rPr lang="ru-RU" dirty="0" err="1" smtClean="0"/>
              <a:t>стирається</a:t>
            </a:r>
            <a:r>
              <a:rPr lang="ru-RU" dirty="0" smtClean="0"/>
              <a:t>. Тих, </a:t>
            </a:r>
            <a:r>
              <a:rPr lang="ru-RU" dirty="0" err="1" smtClean="0"/>
              <a:t>хто</a:t>
            </a:r>
            <a:r>
              <a:rPr lang="ru-RU" dirty="0" smtClean="0"/>
              <a:t> помер, </a:t>
            </a:r>
            <a:r>
              <a:rPr lang="ru-RU" dirty="0" err="1" smtClean="0"/>
              <a:t>Цвєтаєва</a:t>
            </a:r>
            <a:r>
              <a:rPr lang="ru-RU" dirty="0" smtClean="0"/>
              <a:t> </a:t>
            </a:r>
            <a:r>
              <a:rPr lang="ru-RU" dirty="0" err="1" smtClean="0"/>
              <a:t>порівнює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дровами в </a:t>
            </a:r>
            <a:r>
              <a:rPr lang="ru-RU" dirty="0" err="1" smtClean="0"/>
              <a:t>каміні</a:t>
            </a:r>
            <a:r>
              <a:rPr lang="ru-RU" dirty="0" smtClean="0"/>
              <a:t>, яка «</a:t>
            </a:r>
            <a:r>
              <a:rPr lang="ru-RU" dirty="0" err="1" smtClean="0"/>
              <a:t>стає</a:t>
            </a:r>
            <a:r>
              <a:rPr lang="ru-RU" dirty="0" smtClean="0"/>
              <a:t> золою». </a:t>
            </a:r>
            <a:r>
              <a:rPr lang="ru-RU" dirty="0" err="1" smtClean="0"/>
              <a:t>Вітер</a:t>
            </a:r>
            <a:r>
              <a:rPr lang="ru-RU" dirty="0" smtClean="0"/>
              <a:t> </a:t>
            </a:r>
            <a:r>
              <a:rPr lang="ru-RU" dirty="0" err="1" smtClean="0"/>
              <a:t>розносить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по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ось </a:t>
            </a:r>
            <a:r>
              <a:rPr lang="ru-RU" dirty="0" err="1" smtClean="0"/>
              <a:t>вже</a:t>
            </a:r>
            <a:r>
              <a:rPr lang="ru-RU" dirty="0" smtClean="0"/>
              <a:t> вона </a:t>
            </a:r>
            <a:r>
              <a:rPr lang="ru-RU" dirty="0" err="1" smtClean="0"/>
              <a:t>змішується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землею, </a:t>
            </a:r>
            <a:r>
              <a:rPr lang="ru-RU" dirty="0" err="1" smtClean="0"/>
              <a:t>перетворюючись</a:t>
            </a:r>
            <a:r>
              <a:rPr lang="ru-RU" dirty="0" smtClean="0"/>
              <a:t> на порох, </a:t>
            </a:r>
            <a:r>
              <a:rPr lang="ru-RU" dirty="0" err="1" smtClean="0"/>
              <a:t>який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, стане основою для нового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184</TotalTime>
  <Words>404</Words>
  <Application>Microsoft Office PowerPoint</Application>
  <PresentationFormat>Экран (4:3)</PresentationFormat>
  <Paragraphs>31</Paragraphs>
  <Slides>10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Books_16x9</vt:lpstr>
      <vt:lpstr>Марина Іванівна Цвєтаєва (26 вересня  1892—31 серпня 1941) </vt:lpstr>
      <vt:lpstr>Творчість</vt:lpstr>
      <vt:lpstr>Вірш «Мне нравится» </vt:lpstr>
      <vt:lpstr>Характеристика вірша «Мне нравится»</vt:lpstr>
      <vt:lpstr>Характеристика вірша “Мне нравится”</vt:lpstr>
      <vt:lpstr>Слайд 6</vt:lpstr>
      <vt:lpstr>Вірш «Уж сколько их упало в эту бездну»</vt:lpstr>
      <vt:lpstr>Характеристика вірша  «Уж сколько их упало в эту бездну» </vt:lpstr>
      <vt:lpstr>Характеристика вірша  «Уж сколько их упало в эту бездну»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Olia</dc:creator>
  <cp:lastModifiedBy>DELL</cp:lastModifiedBy>
  <cp:revision>22</cp:revision>
  <dcterms:created xsi:type="dcterms:W3CDTF">2013-12-24T16:15:35Z</dcterms:created>
  <dcterms:modified xsi:type="dcterms:W3CDTF">2013-12-29T09:45:34Z</dcterms:modified>
</cp:coreProperties>
</file>